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6339e4515e43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c4fb2929da4238"/>
  </p:sldMasterIdLst>
  <p:sldIdLst>
    <p:sldId xmlns:r="http://schemas.openxmlformats.org/officeDocument/2006/relationships" id="256" r:id="Rc28fbf4260e44ba2"/>
    <p:sldId xmlns:r="http://schemas.openxmlformats.org/officeDocument/2006/relationships" id="257" r:id="R1c14a007a99b40bc"/>
    <p:sldId xmlns:r="http://schemas.openxmlformats.org/officeDocument/2006/relationships" id="258" r:id="R02c0caa857404d5e"/>
    <p:sldId xmlns:r="http://schemas.openxmlformats.org/officeDocument/2006/relationships" id="259" r:id="Rbed02b2d886e4450"/>
    <p:sldId xmlns:r="http://schemas.openxmlformats.org/officeDocument/2006/relationships" id="260" r:id="Ref812c9009b043be"/>
    <p:sldId xmlns:r="http://schemas.openxmlformats.org/officeDocument/2006/relationships" id="261" r:id="Rc1936de964ed4f8c"/>
    <p:sldId xmlns:r="http://schemas.openxmlformats.org/officeDocument/2006/relationships" id="262" r:id="Rf239fe1df8394b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4fb2929da4238" /><Relationship Type="http://schemas.openxmlformats.org/officeDocument/2006/relationships/slide" Target="/ppt/slides/slide1.xml" Id="Rc28fbf4260e44ba2" /><Relationship Type="http://schemas.openxmlformats.org/officeDocument/2006/relationships/slide" Target="/ppt/slides/slide2.xml" Id="R1c14a007a99b40bc" /><Relationship Type="http://schemas.openxmlformats.org/officeDocument/2006/relationships/slide" Target="/ppt/slides/slide3.xml" Id="R02c0caa857404d5e" /><Relationship Type="http://schemas.openxmlformats.org/officeDocument/2006/relationships/slide" Target="/ppt/slides/slide4.xml" Id="Rbed02b2d886e4450" /><Relationship Type="http://schemas.openxmlformats.org/officeDocument/2006/relationships/slide" Target="/ppt/slides/slide5.xml" Id="Ref812c9009b043be" /><Relationship Type="http://schemas.openxmlformats.org/officeDocument/2006/relationships/slide" Target="/ppt/slides/slide6.xml" Id="Rc1936de964ed4f8c" /><Relationship Type="http://schemas.openxmlformats.org/officeDocument/2006/relationships/slide" Target="/ppt/slides/slide7.xml" Id="Rf239fe1df8394b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11cebb94f4c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56cdc6d7d439a" /><Relationship Type="http://schemas.openxmlformats.org/officeDocument/2006/relationships/theme" Target="/ppt/slideMasters/theme/theme1.xml" Id="R3b7e730a179043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956cdc6d7d43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302fad60b42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99f20c22b4f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8605655db48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af0ad94f54e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4987813064a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ecaa8d99145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7ea1ae96342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SKL-HOLDING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SKL-HOLDING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1 026 313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12 229 954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12 256 793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KENNETH LAURITSEN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Nerheia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8613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928 107 752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