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7e2d6c6a1348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d2fdc4fed742b0"/>
  </p:sldMasterIdLst>
  <p:sldIdLst>
    <p:sldId xmlns:r="http://schemas.openxmlformats.org/officeDocument/2006/relationships" id="256" r:id="Rd19a0adb4e194058"/>
    <p:sldId xmlns:r="http://schemas.openxmlformats.org/officeDocument/2006/relationships" id="257" r:id="Redf4ddf1ffe646cf"/>
    <p:sldId xmlns:r="http://schemas.openxmlformats.org/officeDocument/2006/relationships" id="258" r:id="Rf1eb75faa31d4c3d"/>
    <p:sldId xmlns:r="http://schemas.openxmlformats.org/officeDocument/2006/relationships" id="259" r:id="R8e626e175ca04381"/>
    <p:sldId xmlns:r="http://schemas.openxmlformats.org/officeDocument/2006/relationships" id="260" r:id="Rfa2633b525354961"/>
    <p:sldId xmlns:r="http://schemas.openxmlformats.org/officeDocument/2006/relationships" id="261" r:id="Rd3e3b9664467437b"/>
    <p:sldId xmlns:r="http://schemas.openxmlformats.org/officeDocument/2006/relationships" id="262" r:id="R7473ce0ac25a47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d2fdc4fed742b0" /><Relationship Type="http://schemas.openxmlformats.org/officeDocument/2006/relationships/slide" Target="/ppt/slides/slide1.xml" Id="Rd19a0adb4e194058" /><Relationship Type="http://schemas.openxmlformats.org/officeDocument/2006/relationships/slide" Target="/ppt/slides/slide2.xml" Id="Redf4ddf1ffe646cf" /><Relationship Type="http://schemas.openxmlformats.org/officeDocument/2006/relationships/slide" Target="/ppt/slides/slide3.xml" Id="Rf1eb75faa31d4c3d" /><Relationship Type="http://schemas.openxmlformats.org/officeDocument/2006/relationships/slide" Target="/ppt/slides/slide4.xml" Id="R8e626e175ca04381" /><Relationship Type="http://schemas.openxmlformats.org/officeDocument/2006/relationships/slide" Target="/ppt/slides/slide5.xml" Id="Rfa2633b525354961" /><Relationship Type="http://schemas.openxmlformats.org/officeDocument/2006/relationships/slide" Target="/ppt/slides/slide6.xml" Id="Rd3e3b9664467437b" /><Relationship Type="http://schemas.openxmlformats.org/officeDocument/2006/relationships/slide" Target="/ppt/slides/slide7.xml" Id="R7473ce0ac25a47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5f8edb93ff47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80d42bf6546b7" /><Relationship Type="http://schemas.openxmlformats.org/officeDocument/2006/relationships/theme" Target="/ppt/slideMasters/theme/theme1.xml" Id="R3653876c7cf04c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080d42bf6546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6cecd35744a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27fb895a649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49d63822f49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448afed7c44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9bea278654b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fcd4db08e47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8551970304a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BKI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BKI HOLDING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18 392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KISFALI BALAZS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Shapemaker AS, John Strandruds vei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1360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928 115 607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BKI HOLDING AS</a:t>
            </a:r>
          </a:p>
        </p:txBody>
      </p:sp>
    </p:spTree>
  </p:cSld>
  <p:clrMapOvr>
    <a:masterClrMapping xmlns:a="http://schemas.openxmlformats.org/drawingml/2006/main"/>
  </p:clrMapOvr>
</p:sld>
</file>