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64c30b747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d3bce0e684af8"/>
  </p:sldMasterIdLst>
  <p:sldIdLst>
    <p:sldId xmlns:r="http://schemas.openxmlformats.org/officeDocument/2006/relationships" id="256" r:id="R72a3f5ea687e4110"/>
    <p:sldId xmlns:r="http://schemas.openxmlformats.org/officeDocument/2006/relationships" id="257" r:id="Rdcbc7c94355145aa"/>
    <p:sldId xmlns:r="http://schemas.openxmlformats.org/officeDocument/2006/relationships" id="258" r:id="R49e18f836b6d43bb"/>
    <p:sldId xmlns:r="http://schemas.openxmlformats.org/officeDocument/2006/relationships" id="259" r:id="Rfb67f0f2e62742ad"/>
    <p:sldId xmlns:r="http://schemas.openxmlformats.org/officeDocument/2006/relationships" id="260" r:id="R85a4e94bdc584cc8"/>
    <p:sldId xmlns:r="http://schemas.openxmlformats.org/officeDocument/2006/relationships" id="261" r:id="Rfbc66e2b0a9d46d6"/>
    <p:sldId xmlns:r="http://schemas.openxmlformats.org/officeDocument/2006/relationships" id="262" r:id="R27b2691f9e52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d3bce0e684af8" /><Relationship Type="http://schemas.openxmlformats.org/officeDocument/2006/relationships/slide" Target="/ppt/slides/slide1.xml" Id="R72a3f5ea687e4110" /><Relationship Type="http://schemas.openxmlformats.org/officeDocument/2006/relationships/slide" Target="/ppt/slides/slide2.xml" Id="Rdcbc7c94355145aa" /><Relationship Type="http://schemas.openxmlformats.org/officeDocument/2006/relationships/slide" Target="/ppt/slides/slide3.xml" Id="R49e18f836b6d43bb" /><Relationship Type="http://schemas.openxmlformats.org/officeDocument/2006/relationships/slide" Target="/ppt/slides/slide4.xml" Id="Rfb67f0f2e62742ad" /><Relationship Type="http://schemas.openxmlformats.org/officeDocument/2006/relationships/slide" Target="/ppt/slides/slide5.xml" Id="R85a4e94bdc584cc8" /><Relationship Type="http://schemas.openxmlformats.org/officeDocument/2006/relationships/slide" Target="/ppt/slides/slide6.xml" Id="Rfbc66e2b0a9d46d6" /><Relationship Type="http://schemas.openxmlformats.org/officeDocument/2006/relationships/slide" Target="/ppt/slides/slide7.xml" Id="R27b2691f9e52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7ea6a64f6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dd8b51abc42bb" /><Relationship Type="http://schemas.openxmlformats.org/officeDocument/2006/relationships/theme" Target="/ppt/slideMasters/theme/theme1.xml" Id="R16555cc0cec9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dd8b51abc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ba3bb992d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d13320e58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b96aefae42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c68ba395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4735418b6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a779b2293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ff44ac1ab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