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38712fdb8f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5b89f528c466f"/>
  </p:sldMasterIdLst>
  <p:sldIdLst>
    <p:sldId xmlns:r="http://schemas.openxmlformats.org/officeDocument/2006/relationships" id="256" r:id="R513ef6e1cc5e47f1"/>
    <p:sldId xmlns:r="http://schemas.openxmlformats.org/officeDocument/2006/relationships" id="257" r:id="Rb00013dc9e3c4f50"/>
    <p:sldId xmlns:r="http://schemas.openxmlformats.org/officeDocument/2006/relationships" id="258" r:id="R690012fe2dc04038"/>
    <p:sldId xmlns:r="http://schemas.openxmlformats.org/officeDocument/2006/relationships" id="259" r:id="R0d7e4cb187f44ab9"/>
    <p:sldId xmlns:r="http://schemas.openxmlformats.org/officeDocument/2006/relationships" id="260" r:id="R9cd195aa4f644df1"/>
    <p:sldId xmlns:r="http://schemas.openxmlformats.org/officeDocument/2006/relationships" id="261" r:id="Rd3bdd5545a1e4ae2"/>
    <p:sldId xmlns:r="http://schemas.openxmlformats.org/officeDocument/2006/relationships" id="262" r:id="R3fd8a3a16c2d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5b89f528c466f" /><Relationship Type="http://schemas.openxmlformats.org/officeDocument/2006/relationships/slide" Target="/ppt/slides/slide1.xml" Id="R513ef6e1cc5e47f1" /><Relationship Type="http://schemas.openxmlformats.org/officeDocument/2006/relationships/slide" Target="/ppt/slides/slide2.xml" Id="Rb00013dc9e3c4f50" /><Relationship Type="http://schemas.openxmlformats.org/officeDocument/2006/relationships/slide" Target="/ppt/slides/slide3.xml" Id="R690012fe2dc04038" /><Relationship Type="http://schemas.openxmlformats.org/officeDocument/2006/relationships/slide" Target="/ppt/slides/slide4.xml" Id="R0d7e4cb187f44ab9" /><Relationship Type="http://schemas.openxmlformats.org/officeDocument/2006/relationships/slide" Target="/ppt/slides/slide5.xml" Id="R9cd195aa4f644df1" /><Relationship Type="http://schemas.openxmlformats.org/officeDocument/2006/relationships/slide" Target="/ppt/slides/slide6.xml" Id="Rd3bdd5545a1e4ae2" /><Relationship Type="http://schemas.openxmlformats.org/officeDocument/2006/relationships/slide" Target="/ppt/slides/slide7.xml" Id="R3fd8a3a16c2d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a545763e440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e84e5a3e4045" /><Relationship Type="http://schemas.openxmlformats.org/officeDocument/2006/relationships/theme" Target="/ppt/slideMasters/theme/theme1.xml" Id="Rf5f5ecf3b4bf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9e84e5a3e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a4b08143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4e9504ecb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32f2e40ad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a2f2b2db0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666d0e86941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810a0ab09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d469ffe43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