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3f59c7c654f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5bda9274894d78"/>
  </p:sldMasterIdLst>
  <p:sldIdLst>
    <p:sldId xmlns:r="http://schemas.openxmlformats.org/officeDocument/2006/relationships" id="256" r:id="R3f74f42c50c848b2"/>
    <p:sldId xmlns:r="http://schemas.openxmlformats.org/officeDocument/2006/relationships" id="257" r:id="R72c6e3b9bd124617"/>
    <p:sldId xmlns:r="http://schemas.openxmlformats.org/officeDocument/2006/relationships" id="258" r:id="R10b20e6f5bc54078"/>
    <p:sldId xmlns:r="http://schemas.openxmlformats.org/officeDocument/2006/relationships" id="259" r:id="R9a1cfb542c15449d"/>
    <p:sldId xmlns:r="http://schemas.openxmlformats.org/officeDocument/2006/relationships" id="260" r:id="R6f06056887084cf7"/>
    <p:sldId xmlns:r="http://schemas.openxmlformats.org/officeDocument/2006/relationships" id="261" r:id="R69a0566183084686"/>
    <p:sldId xmlns:r="http://schemas.openxmlformats.org/officeDocument/2006/relationships" id="262" r:id="R9ee6c90f12f14a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5bda9274894d78" /><Relationship Type="http://schemas.openxmlformats.org/officeDocument/2006/relationships/slide" Target="/ppt/slides/slide1.xml" Id="R3f74f42c50c848b2" /><Relationship Type="http://schemas.openxmlformats.org/officeDocument/2006/relationships/slide" Target="/ppt/slides/slide2.xml" Id="R72c6e3b9bd124617" /><Relationship Type="http://schemas.openxmlformats.org/officeDocument/2006/relationships/slide" Target="/ppt/slides/slide3.xml" Id="R10b20e6f5bc54078" /><Relationship Type="http://schemas.openxmlformats.org/officeDocument/2006/relationships/slide" Target="/ppt/slides/slide4.xml" Id="R9a1cfb542c15449d" /><Relationship Type="http://schemas.openxmlformats.org/officeDocument/2006/relationships/slide" Target="/ppt/slides/slide5.xml" Id="R6f06056887084cf7" /><Relationship Type="http://schemas.openxmlformats.org/officeDocument/2006/relationships/slide" Target="/ppt/slides/slide6.xml" Id="R69a0566183084686" /><Relationship Type="http://schemas.openxmlformats.org/officeDocument/2006/relationships/slide" Target="/ppt/slides/slide7.xml" Id="R9ee6c90f12f14a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496a00dd949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e5294707419e" /><Relationship Type="http://schemas.openxmlformats.org/officeDocument/2006/relationships/theme" Target="/ppt/slideMasters/theme/theme1.xml" Id="R2c7b6f1842ad4e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2e529470741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20e0cff95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d67ba6610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26e775cb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c35452acd49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57f962abe4d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6f1de61e447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9d24233d045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KANTSTEN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KANTSTEN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Ansten, Pareliusveien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