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3b7a44f59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e8861cb0e46b6"/>
  </p:sldMasterIdLst>
  <p:sldIdLst>
    <p:sldId xmlns:r="http://schemas.openxmlformats.org/officeDocument/2006/relationships" id="256" r:id="R36a00d4e1eba4b93"/>
    <p:sldId xmlns:r="http://schemas.openxmlformats.org/officeDocument/2006/relationships" id="257" r:id="R8f38ba6dab1c45c3"/>
    <p:sldId xmlns:r="http://schemas.openxmlformats.org/officeDocument/2006/relationships" id="258" r:id="R75458bb3360841d2"/>
    <p:sldId xmlns:r="http://schemas.openxmlformats.org/officeDocument/2006/relationships" id="259" r:id="R32a70db8e0634212"/>
    <p:sldId xmlns:r="http://schemas.openxmlformats.org/officeDocument/2006/relationships" id="260" r:id="Re875887942344e5b"/>
    <p:sldId xmlns:r="http://schemas.openxmlformats.org/officeDocument/2006/relationships" id="261" r:id="Re558a9fce9684fbe"/>
    <p:sldId xmlns:r="http://schemas.openxmlformats.org/officeDocument/2006/relationships" id="262" r:id="R70e9e8dafb14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e8861cb0e46b6" /><Relationship Type="http://schemas.openxmlformats.org/officeDocument/2006/relationships/slide" Target="/ppt/slides/slide1.xml" Id="R36a00d4e1eba4b93" /><Relationship Type="http://schemas.openxmlformats.org/officeDocument/2006/relationships/slide" Target="/ppt/slides/slide2.xml" Id="R8f38ba6dab1c45c3" /><Relationship Type="http://schemas.openxmlformats.org/officeDocument/2006/relationships/slide" Target="/ppt/slides/slide3.xml" Id="R75458bb3360841d2" /><Relationship Type="http://schemas.openxmlformats.org/officeDocument/2006/relationships/slide" Target="/ppt/slides/slide4.xml" Id="R32a70db8e0634212" /><Relationship Type="http://schemas.openxmlformats.org/officeDocument/2006/relationships/slide" Target="/ppt/slides/slide5.xml" Id="Re875887942344e5b" /><Relationship Type="http://schemas.openxmlformats.org/officeDocument/2006/relationships/slide" Target="/ppt/slides/slide6.xml" Id="Re558a9fce9684fbe" /><Relationship Type="http://schemas.openxmlformats.org/officeDocument/2006/relationships/slide" Target="/ppt/slides/slide7.xml" Id="R70e9e8dafb14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2cee94b7d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eaa12f48f4e22" /><Relationship Type="http://schemas.openxmlformats.org/officeDocument/2006/relationships/theme" Target="/ppt/slideMasters/theme/theme1.xml" Id="Rf7e1751fdb6a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eaa12f48f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da9d878c0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714f33ba4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35bb86a20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32f73182f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3ca11c018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7ba1f29d8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20192c689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