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7fd3bf0ea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60a2b642e4016"/>
  </p:sldMasterIdLst>
  <p:sldIdLst>
    <p:sldId xmlns:r="http://schemas.openxmlformats.org/officeDocument/2006/relationships" id="256" r:id="R0ac8c28c5cc146a9"/>
    <p:sldId xmlns:r="http://schemas.openxmlformats.org/officeDocument/2006/relationships" id="257" r:id="R0a412da56fb8482f"/>
    <p:sldId xmlns:r="http://schemas.openxmlformats.org/officeDocument/2006/relationships" id="258" r:id="Rc05a5765645c4a9f"/>
    <p:sldId xmlns:r="http://schemas.openxmlformats.org/officeDocument/2006/relationships" id="259" r:id="Re5b38a8b3cd44304"/>
    <p:sldId xmlns:r="http://schemas.openxmlformats.org/officeDocument/2006/relationships" id="260" r:id="R7510c006431340c7"/>
    <p:sldId xmlns:r="http://schemas.openxmlformats.org/officeDocument/2006/relationships" id="261" r:id="R1a497a013cdf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60a2b642e4016" /><Relationship Type="http://schemas.openxmlformats.org/officeDocument/2006/relationships/slide" Target="/ppt/slides/slide1.xml" Id="R0ac8c28c5cc146a9" /><Relationship Type="http://schemas.openxmlformats.org/officeDocument/2006/relationships/slide" Target="/ppt/slides/slide2.xml" Id="R0a412da56fb8482f" /><Relationship Type="http://schemas.openxmlformats.org/officeDocument/2006/relationships/slide" Target="/ppt/slides/slide3.xml" Id="Rc05a5765645c4a9f" /><Relationship Type="http://schemas.openxmlformats.org/officeDocument/2006/relationships/slide" Target="/ppt/slides/slide4.xml" Id="Re5b38a8b3cd44304" /><Relationship Type="http://schemas.openxmlformats.org/officeDocument/2006/relationships/slide" Target="/ppt/slides/slide5.xml" Id="R7510c006431340c7" /><Relationship Type="http://schemas.openxmlformats.org/officeDocument/2006/relationships/slide" Target="/ppt/slides/slide6.xml" Id="R1a497a013cdf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4182dc671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1bbaa22c4fbc" /><Relationship Type="http://schemas.openxmlformats.org/officeDocument/2006/relationships/theme" Target="/ppt/slideMasters/theme/theme1.xml" Id="R19fedb460640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61bbaa22c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5477568e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4da7e981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d73bd47a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9c9cef35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274ce1f7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055224ff4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