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0ce8155f7a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c53dc3139c4055"/>
  </p:sldMasterIdLst>
  <p:sldIdLst>
    <p:sldId xmlns:r="http://schemas.openxmlformats.org/officeDocument/2006/relationships" id="256" r:id="R084a01dae5cc4bba"/>
    <p:sldId xmlns:r="http://schemas.openxmlformats.org/officeDocument/2006/relationships" id="257" r:id="R915bfc956e7a4080"/>
    <p:sldId xmlns:r="http://schemas.openxmlformats.org/officeDocument/2006/relationships" id="258" r:id="R4202eeea8e134f50"/>
    <p:sldId xmlns:r="http://schemas.openxmlformats.org/officeDocument/2006/relationships" id="259" r:id="R33d371294a8f4b48"/>
    <p:sldId xmlns:r="http://schemas.openxmlformats.org/officeDocument/2006/relationships" id="260" r:id="R72d99f0be4c84092"/>
    <p:sldId xmlns:r="http://schemas.openxmlformats.org/officeDocument/2006/relationships" id="261" r:id="Rd1ca6259305646ad"/>
    <p:sldId xmlns:r="http://schemas.openxmlformats.org/officeDocument/2006/relationships" id="262" r:id="R7533564373b345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53dc3139c4055" /><Relationship Type="http://schemas.openxmlformats.org/officeDocument/2006/relationships/slide" Target="/ppt/slides/slide1.xml" Id="R084a01dae5cc4bba" /><Relationship Type="http://schemas.openxmlformats.org/officeDocument/2006/relationships/slide" Target="/ppt/slides/slide2.xml" Id="R915bfc956e7a4080" /><Relationship Type="http://schemas.openxmlformats.org/officeDocument/2006/relationships/slide" Target="/ppt/slides/slide3.xml" Id="R4202eeea8e134f50" /><Relationship Type="http://schemas.openxmlformats.org/officeDocument/2006/relationships/slide" Target="/ppt/slides/slide4.xml" Id="R33d371294a8f4b48" /><Relationship Type="http://schemas.openxmlformats.org/officeDocument/2006/relationships/slide" Target="/ppt/slides/slide5.xml" Id="R72d99f0be4c84092" /><Relationship Type="http://schemas.openxmlformats.org/officeDocument/2006/relationships/slide" Target="/ppt/slides/slide6.xml" Id="Rd1ca6259305646ad" /><Relationship Type="http://schemas.openxmlformats.org/officeDocument/2006/relationships/slide" Target="/ppt/slides/slide7.xml" Id="R7533564373b345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916b059be42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9747b216b489f" /><Relationship Type="http://schemas.openxmlformats.org/officeDocument/2006/relationships/theme" Target="/ppt/slideMasters/theme/theme1.xml" Id="R73390496a0e041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b9747b216b48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09c3d68e849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29e5a61f8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0950abeb4c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4194620b64e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38edc88fa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ae6f14ca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cefc0a161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