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9df83675da44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ddad5596ad4099"/>
  </p:sldMasterIdLst>
  <p:sldIdLst>
    <p:sldId xmlns:r="http://schemas.openxmlformats.org/officeDocument/2006/relationships" id="256" r:id="R63e88a194ebb460d"/>
    <p:sldId xmlns:r="http://schemas.openxmlformats.org/officeDocument/2006/relationships" id="257" r:id="R61caca7332844014"/>
    <p:sldId xmlns:r="http://schemas.openxmlformats.org/officeDocument/2006/relationships" id="258" r:id="R87b01046c0d14d08"/>
    <p:sldId xmlns:r="http://schemas.openxmlformats.org/officeDocument/2006/relationships" id="259" r:id="R11c74ec3f6924f1f"/>
    <p:sldId xmlns:r="http://schemas.openxmlformats.org/officeDocument/2006/relationships" id="260" r:id="R19c88df09f5243e7"/>
    <p:sldId xmlns:r="http://schemas.openxmlformats.org/officeDocument/2006/relationships" id="261" r:id="R1a8a48bca7ac459d"/>
    <p:sldId xmlns:r="http://schemas.openxmlformats.org/officeDocument/2006/relationships" id="262" r:id="Rdca35f66ddac4f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ddad5596ad4099" /><Relationship Type="http://schemas.openxmlformats.org/officeDocument/2006/relationships/slide" Target="/ppt/slides/slide1.xml" Id="R63e88a194ebb460d" /><Relationship Type="http://schemas.openxmlformats.org/officeDocument/2006/relationships/slide" Target="/ppt/slides/slide2.xml" Id="R61caca7332844014" /><Relationship Type="http://schemas.openxmlformats.org/officeDocument/2006/relationships/slide" Target="/ppt/slides/slide3.xml" Id="R87b01046c0d14d08" /><Relationship Type="http://schemas.openxmlformats.org/officeDocument/2006/relationships/slide" Target="/ppt/slides/slide4.xml" Id="R11c74ec3f6924f1f" /><Relationship Type="http://schemas.openxmlformats.org/officeDocument/2006/relationships/slide" Target="/ppt/slides/slide5.xml" Id="R19c88df09f5243e7" /><Relationship Type="http://schemas.openxmlformats.org/officeDocument/2006/relationships/slide" Target="/ppt/slides/slide6.xml" Id="R1a8a48bca7ac459d" /><Relationship Type="http://schemas.openxmlformats.org/officeDocument/2006/relationships/slide" Target="/ppt/slides/slide7.xml" Id="Rdca35f66ddac4f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e74ce136c45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c40ce942c4f0f" /><Relationship Type="http://schemas.openxmlformats.org/officeDocument/2006/relationships/theme" Target="/ppt/slideMasters/theme/theme1.xml" Id="Rfb489559d39c44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bc40ce942c4f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405f9de314b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0ffad79834c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801854c8545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669741d934a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1c660b14f40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096c7ca7f48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b52bc64cc41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KHAUGEN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KHAUGEN INVEST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475 632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352 986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852 986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KRISTIAN BRANDVIK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Kristian Haugen, Hesttrøa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kristian@haugen-elektro.no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928 329 321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