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0458adb7a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7ebd9bd474caa"/>
  </p:sldMasterIdLst>
  <p:sldIdLst>
    <p:sldId xmlns:r="http://schemas.openxmlformats.org/officeDocument/2006/relationships" id="256" r:id="Reb0334422f324c1b"/>
    <p:sldId xmlns:r="http://schemas.openxmlformats.org/officeDocument/2006/relationships" id="257" r:id="R267a5f0722ec4c3b"/>
    <p:sldId xmlns:r="http://schemas.openxmlformats.org/officeDocument/2006/relationships" id="258" r:id="R8eb92df8784b4fa0"/>
    <p:sldId xmlns:r="http://schemas.openxmlformats.org/officeDocument/2006/relationships" id="259" r:id="R7fe5a546b8eb4518"/>
    <p:sldId xmlns:r="http://schemas.openxmlformats.org/officeDocument/2006/relationships" id="260" r:id="R4c709abacc9643ae"/>
    <p:sldId xmlns:r="http://schemas.openxmlformats.org/officeDocument/2006/relationships" id="261" r:id="Rdd4770f68055476f"/>
    <p:sldId xmlns:r="http://schemas.openxmlformats.org/officeDocument/2006/relationships" id="262" r:id="R568d1600597041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7ebd9bd474caa" /><Relationship Type="http://schemas.openxmlformats.org/officeDocument/2006/relationships/slide" Target="/ppt/slides/slide1.xml" Id="Reb0334422f324c1b" /><Relationship Type="http://schemas.openxmlformats.org/officeDocument/2006/relationships/slide" Target="/ppt/slides/slide2.xml" Id="R267a5f0722ec4c3b" /><Relationship Type="http://schemas.openxmlformats.org/officeDocument/2006/relationships/slide" Target="/ppt/slides/slide3.xml" Id="R8eb92df8784b4fa0" /><Relationship Type="http://schemas.openxmlformats.org/officeDocument/2006/relationships/slide" Target="/ppt/slides/slide4.xml" Id="R7fe5a546b8eb4518" /><Relationship Type="http://schemas.openxmlformats.org/officeDocument/2006/relationships/slide" Target="/ppt/slides/slide5.xml" Id="R4c709abacc9643ae" /><Relationship Type="http://schemas.openxmlformats.org/officeDocument/2006/relationships/slide" Target="/ppt/slides/slide6.xml" Id="Rdd4770f68055476f" /><Relationship Type="http://schemas.openxmlformats.org/officeDocument/2006/relationships/slide" Target="/ppt/slides/slide7.xml" Id="R568d1600597041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1daae3810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62a1a329841a1" /><Relationship Type="http://schemas.openxmlformats.org/officeDocument/2006/relationships/theme" Target="/ppt/slideMasters/theme/theme1.xml" Id="R8aa4181b2be241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662a1a329841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6ca514fc149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2322a16a94d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a4e7ff0ed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62a4fe75a43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714dfa67f4a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7f192b3bb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e4f9a4a8045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CLASS OF '17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CLASS OF '17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1 321 318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ÅLGÅRD NATALIA MARIA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AMBEMA MANAGEMENT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 CHALLENGE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 &amp; CO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PILAR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DIVEST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Holms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