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e4fbb7b3f146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d8b2cf0c640de"/>
  </p:sldMasterIdLst>
  <p:sldIdLst>
    <p:sldId xmlns:r="http://schemas.openxmlformats.org/officeDocument/2006/relationships" id="256" r:id="R9248102e463f4c7b"/>
    <p:sldId xmlns:r="http://schemas.openxmlformats.org/officeDocument/2006/relationships" id="257" r:id="Ra49ae666e4634672"/>
    <p:sldId xmlns:r="http://schemas.openxmlformats.org/officeDocument/2006/relationships" id="258" r:id="R699c243fb48245d7"/>
    <p:sldId xmlns:r="http://schemas.openxmlformats.org/officeDocument/2006/relationships" id="259" r:id="R91e7c18c82374d6a"/>
    <p:sldId xmlns:r="http://schemas.openxmlformats.org/officeDocument/2006/relationships" id="260" r:id="R3a04fd9e4a454d5e"/>
    <p:sldId xmlns:r="http://schemas.openxmlformats.org/officeDocument/2006/relationships" id="261" r:id="R7d40bc4a144c4872"/>
    <p:sldId xmlns:r="http://schemas.openxmlformats.org/officeDocument/2006/relationships" id="262" r:id="R8807ea6be016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d8b2cf0c640de" /><Relationship Type="http://schemas.openxmlformats.org/officeDocument/2006/relationships/slide" Target="/ppt/slides/slide1.xml" Id="R9248102e463f4c7b" /><Relationship Type="http://schemas.openxmlformats.org/officeDocument/2006/relationships/slide" Target="/ppt/slides/slide2.xml" Id="Ra49ae666e4634672" /><Relationship Type="http://schemas.openxmlformats.org/officeDocument/2006/relationships/slide" Target="/ppt/slides/slide3.xml" Id="R699c243fb48245d7" /><Relationship Type="http://schemas.openxmlformats.org/officeDocument/2006/relationships/slide" Target="/ppt/slides/slide4.xml" Id="R91e7c18c82374d6a" /><Relationship Type="http://schemas.openxmlformats.org/officeDocument/2006/relationships/slide" Target="/ppt/slides/slide5.xml" Id="R3a04fd9e4a454d5e" /><Relationship Type="http://schemas.openxmlformats.org/officeDocument/2006/relationships/slide" Target="/ppt/slides/slide6.xml" Id="R7d40bc4a144c4872" /><Relationship Type="http://schemas.openxmlformats.org/officeDocument/2006/relationships/slide" Target="/ppt/slides/slide7.xml" Id="R8807ea6be016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1cb50ce724e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375964bc3464d" /><Relationship Type="http://schemas.openxmlformats.org/officeDocument/2006/relationships/theme" Target="/ppt/slideMasters/theme/theme1.xml" Id="R1185dcfefedd4e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375964bc346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e3b838e9649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4ab1003ee45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41106fa974b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bd808d7954f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b41c683224e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32092ac3b45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c151fa527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