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c5d63e61c94f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c3f8e4c6d24314"/>
  </p:sldMasterIdLst>
  <p:sldIdLst>
    <p:sldId xmlns:r="http://schemas.openxmlformats.org/officeDocument/2006/relationships" id="256" r:id="Ref1aa75d01344490"/>
    <p:sldId xmlns:r="http://schemas.openxmlformats.org/officeDocument/2006/relationships" id="257" r:id="Rfa25a6fa841c44a5"/>
    <p:sldId xmlns:r="http://schemas.openxmlformats.org/officeDocument/2006/relationships" id="258" r:id="Rbaad99bdf883434a"/>
    <p:sldId xmlns:r="http://schemas.openxmlformats.org/officeDocument/2006/relationships" id="259" r:id="Rfbd47380b6a549ef"/>
    <p:sldId xmlns:r="http://schemas.openxmlformats.org/officeDocument/2006/relationships" id="260" r:id="Rcdf2764c52dc4071"/>
    <p:sldId xmlns:r="http://schemas.openxmlformats.org/officeDocument/2006/relationships" id="261" r:id="R09a421d986ca4a6b"/>
    <p:sldId xmlns:r="http://schemas.openxmlformats.org/officeDocument/2006/relationships" id="262" r:id="R55f85a33c3d747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c3f8e4c6d24314" /><Relationship Type="http://schemas.openxmlformats.org/officeDocument/2006/relationships/slide" Target="/ppt/slides/slide1.xml" Id="Ref1aa75d01344490" /><Relationship Type="http://schemas.openxmlformats.org/officeDocument/2006/relationships/slide" Target="/ppt/slides/slide2.xml" Id="Rfa25a6fa841c44a5" /><Relationship Type="http://schemas.openxmlformats.org/officeDocument/2006/relationships/slide" Target="/ppt/slides/slide3.xml" Id="Rbaad99bdf883434a" /><Relationship Type="http://schemas.openxmlformats.org/officeDocument/2006/relationships/slide" Target="/ppt/slides/slide4.xml" Id="Rfbd47380b6a549ef" /><Relationship Type="http://schemas.openxmlformats.org/officeDocument/2006/relationships/slide" Target="/ppt/slides/slide5.xml" Id="Rcdf2764c52dc4071" /><Relationship Type="http://schemas.openxmlformats.org/officeDocument/2006/relationships/slide" Target="/ppt/slides/slide6.xml" Id="R09a421d986ca4a6b" /><Relationship Type="http://schemas.openxmlformats.org/officeDocument/2006/relationships/slide" Target="/ppt/slides/slide7.xml" Id="R55f85a33c3d747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8134c6354844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2b5ac4bc940fb" /><Relationship Type="http://schemas.openxmlformats.org/officeDocument/2006/relationships/theme" Target="/ppt/slideMasters/theme/theme1.xml" Id="Rf5815422bc804a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02b5ac4bc940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3c2864fc74e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7745f68584a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067d199f042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c7a8b721146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a8f70283540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853d25f2944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9753152d242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BJØRNDAL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BJØRNDAL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BRUK AS ble etablert [år] og holder til i Eikelandsosen.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BJØRNDAL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BJØRNDAL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BJØRNDAL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311 187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7 766 446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7 810 056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BJØRNDAL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BJØRNDAL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5640 Eikelandsosen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928 514 080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BJØRNDAL BRUK AS</a:t>
            </a:r>
          </a:p>
        </p:txBody>
      </p:sp>
    </p:spTree>
  </p:cSld>
  <p:clrMapOvr>
    <a:masterClrMapping xmlns:a="http://schemas.openxmlformats.org/drawingml/2006/main"/>
  </p:clrMapOvr>
</p:sld>
</file>