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f5274b34f46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850374dc74479c"/>
  </p:sldMasterIdLst>
  <p:sldIdLst>
    <p:sldId xmlns:r="http://schemas.openxmlformats.org/officeDocument/2006/relationships" id="256" r:id="Rc3da3f4b678a428e"/>
    <p:sldId xmlns:r="http://schemas.openxmlformats.org/officeDocument/2006/relationships" id="257" r:id="R2244bc38a4d444c8"/>
    <p:sldId xmlns:r="http://schemas.openxmlformats.org/officeDocument/2006/relationships" id="258" r:id="Rd00153aad2314f36"/>
    <p:sldId xmlns:r="http://schemas.openxmlformats.org/officeDocument/2006/relationships" id="259" r:id="R19935f548d64484c"/>
    <p:sldId xmlns:r="http://schemas.openxmlformats.org/officeDocument/2006/relationships" id="260" r:id="Ra2046a6de783452b"/>
    <p:sldId xmlns:r="http://schemas.openxmlformats.org/officeDocument/2006/relationships" id="261" r:id="R323cbe7c9a0340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50374dc74479c" /><Relationship Type="http://schemas.openxmlformats.org/officeDocument/2006/relationships/slide" Target="/ppt/slides/slide1.xml" Id="Rc3da3f4b678a428e" /><Relationship Type="http://schemas.openxmlformats.org/officeDocument/2006/relationships/slide" Target="/ppt/slides/slide2.xml" Id="R2244bc38a4d444c8" /><Relationship Type="http://schemas.openxmlformats.org/officeDocument/2006/relationships/slide" Target="/ppt/slides/slide3.xml" Id="Rd00153aad2314f36" /><Relationship Type="http://schemas.openxmlformats.org/officeDocument/2006/relationships/slide" Target="/ppt/slides/slide4.xml" Id="R19935f548d64484c" /><Relationship Type="http://schemas.openxmlformats.org/officeDocument/2006/relationships/slide" Target="/ppt/slides/slide5.xml" Id="Ra2046a6de783452b" /><Relationship Type="http://schemas.openxmlformats.org/officeDocument/2006/relationships/slide" Target="/ppt/slides/slide6.xml" Id="R323cbe7c9a0340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17777a5a944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8762d78e840db" /><Relationship Type="http://schemas.openxmlformats.org/officeDocument/2006/relationships/theme" Target="/ppt/slideMasters/theme/theme1.xml" Id="R67454af5028a47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48762d78e840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30bf6d9524b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ca1cec77747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65fc07fe74e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f0001158b48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aec9728ab4d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e916402dc49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ALIZI ALI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DELJOU HOSSAINI M MASSIH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STRØM AS</a:t>
            </a:r>
          </a:p>
        </p:txBody>
      </p:sp>
    </p:spTree>
  </p:cSld>
  <p:clrMapOvr>
    <a:masterClrMapping xmlns:a="http://schemas.openxmlformats.org/drawingml/2006/main"/>
  </p:clrMapOvr>
</p:sld>
</file>