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758e318cfd4e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1840fdc51c4d65"/>
  </p:sldMasterIdLst>
  <p:sldIdLst>
    <p:sldId xmlns:r="http://schemas.openxmlformats.org/officeDocument/2006/relationships" id="256" r:id="R40baf08e9aef44c1"/>
    <p:sldId xmlns:r="http://schemas.openxmlformats.org/officeDocument/2006/relationships" id="257" r:id="Ref8a7cca3201485c"/>
    <p:sldId xmlns:r="http://schemas.openxmlformats.org/officeDocument/2006/relationships" id="258" r:id="Rcd6fcaade94c4c27"/>
    <p:sldId xmlns:r="http://schemas.openxmlformats.org/officeDocument/2006/relationships" id="259" r:id="Rba1584f06db344b0"/>
    <p:sldId xmlns:r="http://schemas.openxmlformats.org/officeDocument/2006/relationships" id="260" r:id="R5dce00e0749c467b"/>
    <p:sldId xmlns:r="http://schemas.openxmlformats.org/officeDocument/2006/relationships" id="261" r:id="R41df5b21068044ef"/>
    <p:sldId xmlns:r="http://schemas.openxmlformats.org/officeDocument/2006/relationships" id="262" r:id="Rdb499c47b9f842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1840fdc51c4d65" /><Relationship Type="http://schemas.openxmlformats.org/officeDocument/2006/relationships/slide" Target="/ppt/slides/slide1.xml" Id="R40baf08e9aef44c1" /><Relationship Type="http://schemas.openxmlformats.org/officeDocument/2006/relationships/slide" Target="/ppt/slides/slide2.xml" Id="Ref8a7cca3201485c" /><Relationship Type="http://schemas.openxmlformats.org/officeDocument/2006/relationships/slide" Target="/ppt/slides/slide3.xml" Id="Rcd6fcaade94c4c27" /><Relationship Type="http://schemas.openxmlformats.org/officeDocument/2006/relationships/slide" Target="/ppt/slides/slide4.xml" Id="Rba1584f06db344b0" /><Relationship Type="http://schemas.openxmlformats.org/officeDocument/2006/relationships/slide" Target="/ppt/slides/slide5.xml" Id="R5dce00e0749c467b" /><Relationship Type="http://schemas.openxmlformats.org/officeDocument/2006/relationships/slide" Target="/ppt/slides/slide6.xml" Id="R41df5b21068044ef" /><Relationship Type="http://schemas.openxmlformats.org/officeDocument/2006/relationships/slide" Target="/ppt/slides/slide7.xml" Id="Rdb499c47b9f842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507d2366542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4fa798dfb402a" /><Relationship Type="http://schemas.openxmlformats.org/officeDocument/2006/relationships/theme" Target="/ppt/slideMasters/theme/theme1.xml" Id="R12b991de142944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04fa798dfb40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b6fe781ae49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fb0555ec84b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cf4bfcbb441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78937cf9c46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7a7d861a94d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0a73c31ff45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e56d7892445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LOHRE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LOHRE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−1 482 349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522 289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ALEXANDER LOHRE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