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b83f33311b46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dfe15d886542f8"/>
  </p:sldMasterIdLst>
  <p:sldIdLst>
    <p:sldId xmlns:r="http://schemas.openxmlformats.org/officeDocument/2006/relationships" id="256" r:id="R6b97425f9ba64895"/>
    <p:sldId xmlns:r="http://schemas.openxmlformats.org/officeDocument/2006/relationships" id="257" r:id="R6f37db00ef0e4f26"/>
    <p:sldId xmlns:r="http://schemas.openxmlformats.org/officeDocument/2006/relationships" id="258" r:id="R505110e4c534440a"/>
    <p:sldId xmlns:r="http://schemas.openxmlformats.org/officeDocument/2006/relationships" id="259" r:id="R9842d6d48b094d69"/>
    <p:sldId xmlns:r="http://schemas.openxmlformats.org/officeDocument/2006/relationships" id="260" r:id="Rb269cb9ec8384090"/>
    <p:sldId xmlns:r="http://schemas.openxmlformats.org/officeDocument/2006/relationships" id="261" r:id="R56f86375d60846ce"/>
    <p:sldId xmlns:r="http://schemas.openxmlformats.org/officeDocument/2006/relationships" id="262" r:id="Raba0cd5dcc7e41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dfe15d886542f8" /><Relationship Type="http://schemas.openxmlformats.org/officeDocument/2006/relationships/slide" Target="/ppt/slides/slide1.xml" Id="R6b97425f9ba64895" /><Relationship Type="http://schemas.openxmlformats.org/officeDocument/2006/relationships/slide" Target="/ppt/slides/slide2.xml" Id="R6f37db00ef0e4f26" /><Relationship Type="http://schemas.openxmlformats.org/officeDocument/2006/relationships/slide" Target="/ppt/slides/slide3.xml" Id="R505110e4c534440a" /><Relationship Type="http://schemas.openxmlformats.org/officeDocument/2006/relationships/slide" Target="/ppt/slides/slide4.xml" Id="R9842d6d48b094d69" /><Relationship Type="http://schemas.openxmlformats.org/officeDocument/2006/relationships/slide" Target="/ppt/slides/slide5.xml" Id="Rb269cb9ec8384090" /><Relationship Type="http://schemas.openxmlformats.org/officeDocument/2006/relationships/slide" Target="/ppt/slides/slide6.xml" Id="R56f86375d60846ce" /><Relationship Type="http://schemas.openxmlformats.org/officeDocument/2006/relationships/slide" Target="/ppt/slides/slide7.xml" Id="Raba0cd5dcc7e41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4d5fb9c5204d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1037d518341db" /><Relationship Type="http://schemas.openxmlformats.org/officeDocument/2006/relationships/theme" Target="/ppt/slideMasters/theme/theme1.xml" Id="Rdc22e2fdd35949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a1037d518341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3a34a918444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f6eaa507244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5e703eed642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186b8efbd4b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78cca062147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3e886ff3146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51ea0f2e641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GULDSETH 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GULDSETH R HOLDING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GULDSETH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7056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928 615 413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