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d4352f43734d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ef0ea67a0f4fef"/>
  </p:sldMasterIdLst>
  <p:sldIdLst>
    <p:sldId xmlns:r="http://schemas.openxmlformats.org/officeDocument/2006/relationships" id="256" r:id="Rcadd35cad06f48cf"/>
    <p:sldId xmlns:r="http://schemas.openxmlformats.org/officeDocument/2006/relationships" id="257" r:id="R6636a9b97984442b"/>
    <p:sldId xmlns:r="http://schemas.openxmlformats.org/officeDocument/2006/relationships" id="258" r:id="R0a70fa55c8054524"/>
    <p:sldId xmlns:r="http://schemas.openxmlformats.org/officeDocument/2006/relationships" id="259" r:id="R696fcecb9f4849cb"/>
    <p:sldId xmlns:r="http://schemas.openxmlformats.org/officeDocument/2006/relationships" id="260" r:id="Rb6b856f6963743d6"/>
    <p:sldId xmlns:r="http://schemas.openxmlformats.org/officeDocument/2006/relationships" id="261" r:id="R2cf57ede9ead4f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ef0ea67a0f4fef" /><Relationship Type="http://schemas.openxmlformats.org/officeDocument/2006/relationships/slide" Target="/ppt/slides/slide1.xml" Id="Rcadd35cad06f48cf" /><Relationship Type="http://schemas.openxmlformats.org/officeDocument/2006/relationships/slide" Target="/ppt/slides/slide2.xml" Id="R6636a9b97984442b" /><Relationship Type="http://schemas.openxmlformats.org/officeDocument/2006/relationships/slide" Target="/ppt/slides/slide3.xml" Id="R0a70fa55c8054524" /><Relationship Type="http://schemas.openxmlformats.org/officeDocument/2006/relationships/slide" Target="/ppt/slides/slide4.xml" Id="R696fcecb9f4849cb" /><Relationship Type="http://schemas.openxmlformats.org/officeDocument/2006/relationships/slide" Target="/ppt/slides/slide5.xml" Id="Rb6b856f6963743d6" /><Relationship Type="http://schemas.openxmlformats.org/officeDocument/2006/relationships/slide" Target="/ppt/slides/slide6.xml" Id="R2cf57ede9ead4f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c631323cc245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4ce1721aef42a3" /><Relationship Type="http://schemas.openxmlformats.org/officeDocument/2006/relationships/theme" Target="/ppt/slideMasters/theme/theme1.xml" Id="Rb369149354374b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4ce1721aef42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6f01cbb71749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2d5a7e63b447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f7befa1f4547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377639a57f47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1dbbdcd5a345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f34c79497240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NYHUD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928 628 310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