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a165fc0d1845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593e4ae11841cf"/>
  </p:sldMasterIdLst>
  <p:sldIdLst>
    <p:sldId xmlns:r="http://schemas.openxmlformats.org/officeDocument/2006/relationships" id="256" r:id="R7f028bdb3b344668"/>
    <p:sldId xmlns:r="http://schemas.openxmlformats.org/officeDocument/2006/relationships" id="257" r:id="R9639090fa24a42f8"/>
    <p:sldId xmlns:r="http://schemas.openxmlformats.org/officeDocument/2006/relationships" id="258" r:id="R91618e9b5f374933"/>
    <p:sldId xmlns:r="http://schemas.openxmlformats.org/officeDocument/2006/relationships" id="259" r:id="Rbebfc8deab554526"/>
    <p:sldId xmlns:r="http://schemas.openxmlformats.org/officeDocument/2006/relationships" id="260" r:id="R2ebd290003344f12"/>
    <p:sldId xmlns:r="http://schemas.openxmlformats.org/officeDocument/2006/relationships" id="261" r:id="R0698efeff34c4be3"/>
    <p:sldId xmlns:r="http://schemas.openxmlformats.org/officeDocument/2006/relationships" id="262" r:id="R7ebc5076f6124a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593e4ae11841cf" /><Relationship Type="http://schemas.openxmlformats.org/officeDocument/2006/relationships/slide" Target="/ppt/slides/slide1.xml" Id="R7f028bdb3b344668" /><Relationship Type="http://schemas.openxmlformats.org/officeDocument/2006/relationships/slide" Target="/ppt/slides/slide2.xml" Id="R9639090fa24a42f8" /><Relationship Type="http://schemas.openxmlformats.org/officeDocument/2006/relationships/slide" Target="/ppt/slides/slide3.xml" Id="R91618e9b5f374933" /><Relationship Type="http://schemas.openxmlformats.org/officeDocument/2006/relationships/slide" Target="/ppt/slides/slide4.xml" Id="Rbebfc8deab554526" /><Relationship Type="http://schemas.openxmlformats.org/officeDocument/2006/relationships/slide" Target="/ppt/slides/slide5.xml" Id="R2ebd290003344f12" /><Relationship Type="http://schemas.openxmlformats.org/officeDocument/2006/relationships/slide" Target="/ppt/slides/slide6.xml" Id="R0698efeff34c4be3" /><Relationship Type="http://schemas.openxmlformats.org/officeDocument/2006/relationships/slide" Target="/ppt/slides/slide7.xml" Id="R7ebc5076f6124a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f141aaff3d49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32373e04f4a45" /><Relationship Type="http://schemas.openxmlformats.org/officeDocument/2006/relationships/theme" Target="/ppt/slideMasters/theme/theme1.xml" Id="R6c799f987edc4d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232373e04f4a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a2385b01143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861135c9847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056e1fad045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313b7b4aa4c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810e2d3844b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9046a7c9748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f8799e9dc48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 SCHJØTT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