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471b67190e45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0646e4cb1f4bdf"/>
  </p:sldMasterIdLst>
  <p:sldIdLst>
    <p:sldId xmlns:r="http://schemas.openxmlformats.org/officeDocument/2006/relationships" id="256" r:id="Rdf703449751e4e59"/>
    <p:sldId xmlns:r="http://schemas.openxmlformats.org/officeDocument/2006/relationships" id="257" r:id="Re6235484332f415e"/>
    <p:sldId xmlns:r="http://schemas.openxmlformats.org/officeDocument/2006/relationships" id="258" r:id="R94eef4ba60444fda"/>
    <p:sldId xmlns:r="http://schemas.openxmlformats.org/officeDocument/2006/relationships" id="259" r:id="R9f1d469914574fd4"/>
    <p:sldId xmlns:r="http://schemas.openxmlformats.org/officeDocument/2006/relationships" id="260" r:id="Ra841c5a6a6764bc6"/>
    <p:sldId xmlns:r="http://schemas.openxmlformats.org/officeDocument/2006/relationships" id="261" r:id="R8c9021683d4648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646e4cb1f4bdf" /><Relationship Type="http://schemas.openxmlformats.org/officeDocument/2006/relationships/slide" Target="/ppt/slides/slide1.xml" Id="Rdf703449751e4e59" /><Relationship Type="http://schemas.openxmlformats.org/officeDocument/2006/relationships/slide" Target="/ppt/slides/slide2.xml" Id="Re6235484332f415e" /><Relationship Type="http://schemas.openxmlformats.org/officeDocument/2006/relationships/slide" Target="/ppt/slides/slide3.xml" Id="R94eef4ba60444fda" /><Relationship Type="http://schemas.openxmlformats.org/officeDocument/2006/relationships/slide" Target="/ppt/slides/slide4.xml" Id="R9f1d469914574fd4" /><Relationship Type="http://schemas.openxmlformats.org/officeDocument/2006/relationships/slide" Target="/ppt/slides/slide5.xml" Id="Ra841c5a6a6764bc6" /><Relationship Type="http://schemas.openxmlformats.org/officeDocument/2006/relationships/slide" Target="/ppt/slides/slide6.xml" Id="R8c9021683d4648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5c876045c40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0f19ad66a427a" /><Relationship Type="http://schemas.openxmlformats.org/officeDocument/2006/relationships/theme" Target="/ppt/slideMasters/theme/theme1.xml" Id="R36ddedacb36e47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a0f19ad66a42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a75a92a77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4ba4b596048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a3e9d121a4f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7ed90f4ea42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4e0e982e840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fb251a4ec48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