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2f66c3772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f9b2bca414af8"/>
  </p:sldMasterIdLst>
  <p:sldIdLst>
    <p:sldId xmlns:r="http://schemas.openxmlformats.org/officeDocument/2006/relationships" id="256" r:id="R7de2b48ba0d94cbc"/>
    <p:sldId xmlns:r="http://schemas.openxmlformats.org/officeDocument/2006/relationships" id="257" r:id="Rae9a0a6ce9ea466a"/>
    <p:sldId xmlns:r="http://schemas.openxmlformats.org/officeDocument/2006/relationships" id="258" r:id="R908ceee510ed43e1"/>
    <p:sldId xmlns:r="http://schemas.openxmlformats.org/officeDocument/2006/relationships" id="259" r:id="R512342c9a0624cb7"/>
    <p:sldId xmlns:r="http://schemas.openxmlformats.org/officeDocument/2006/relationships" id="260" r:id="Rb48329b41db145b5"/>
    <p:sldId xmlns:r="http://schemas.openxmlformats.org/officeDocument/2006/relationships" id="261" r:id="R81b86b521f704cdb"/>
    <p:sldId xmlns:r="http://schemas.openxmlformats.org/officeDocument/2006/relationships" id="262" r:id="Rf02459a60669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f9b2bca414af8" /><Relationship Type="http://schemas.openxmlformats.org/officeDocument/2006/relationships/slide" Target="/ppt/slides/slide1.xml" Id="R7de2b48ba0d94cbc" /><Relationship Type="http://schemas.openxmlformats.org/officeDocument/2006/relationships/slide" Target="/ppt/slides/slide2.xml" Id="Rae9a0a6ce9ea466a" /><Relationship Type="http://schemas.openxmlformats.org/officeDocument/2006/relationships/slide" Target="/ppt/slides/slide3.xml" Id="R908ceee510ed43e1" /><Relationship Type="http://schemas.openxmlformats.org/officeDocument/2006/relationships/slide" Target="/ppt/slides/slide4.xml" Id="R512342c9a0624cb7" /><Relationship Type="http://schemas.openxmlformats.org/officeDocument/2006/relationships/slide" Target="/ppt/slides/slide5.xml" Id="Rb48329b41db145b5" /><Relationship Type="http://schemas.openxmlformats.org/officeDocument/2006/relationships/slide" Target="/ppt/slides/slide6.xml" Id="R81b86b521f704cdb" /><Relationship Type="http://schemas.openxmlformats.org/officeDocument/2006/relationships/slide" Target="/ppt/slides/slide7.xml" Id="Rf02459a60669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5bd38a3a7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f23c8c674f10" /><Relationship Type="http://schemas.openxmlformats.org/officeDocument/2006/relationships/theme" Target="/ppt/slideMasters/theme/theme1.xml" Id="R381223dab530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cf23c8c67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4087dfb5b4c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47ddf380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8c577aff6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4af0bcfad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90ab5071f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de0b642f5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d4afa88c3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