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dea1561a36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73f7eee8a14c5a"/>
  </p:sldMasterIdLst>
  <p:sldIdLst>
    <p:sldId xmlns:r="http://schemas.openxmlformats.org/officeDocument/2006/relationships" id="256" r:id="Rb9cdf9d7f21c4d32"/>
    <p:sldId xmlns:r="http://schemas.openxmlformats.org/officeDocument/2006/relationships" id="257" r:id="Ra1811f2630e84f08"/>
    <p:sldId xmlns:r="http://schemas.openxmlformats.org/officeDocument/2006/relationships" id="258" r:id="R70747cbafd964e63"/>
    <p:sldId xmlns:r="http://schemas.openxmlformats.org/officeDocument/2006/relationships" id="259" r:id="Rfcf27f686cfc473a"/>
    <p:sldId xmlns:r="http://schemas.openxmlformats.org/officeDocument/2006/relationships" id="260" r:id="R15bf2746e18948ac"/>
    <p:sldId xmlns:r="http://schemas.openxmlformats.org/officeDocument/2006/relationships" id="261" r:id="R90134ae2f5e943e3"/>
    <p:sldId xmlns:r="http://schemas.openxmlformats.org/officeDocument/2006/relationships" id="262" r:id="R3ac09c5be47e4c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3f7eee8a14c5a" /><Relationship Type="http://schemas.openxmlformats.org/officeDocument/2006/relationships/slide" Target="/ppt/slides/slide1.xml" Id="Rb9cdf9d7f21c4d32" /><Relationship Type="http://schemas.openxmlformats.org/officeDocument/2006/relationships/slide" Target="/ppt/slides/slide2.xml" Id="Ra1811f2630e84f08" /><Relationship Type="http://schemas.openxmlformats.org/officeDocument/2006/relationships/slide" Target="/ppt/slides/slide3.xml" Id="R70747cbafd964e63" /><Relationship Type="http://schemas.openxmlformats.org/officeDocument/2006/relationships/slide" Target="/ppt/slides/slide4.xml" Id="Rfcf27f686cfc473a" /><Relationship Type="http://schemas.openxmlformats.org/officeDocument/2006/relationships/slide" Target="/ppt/slides/slide5.xml" Id="R15bf2746e18948ac" /><Relationship Type="http://schemas.openxmlformats.org/officeDocument/2006/relationships/slide" Target="/ppt/slides/slide6.xml" Id="R90134ae2f5e943e3" /><Relationship Type="http://schemas.openxmlformats.org/officeDocument/2006/relationships/slide" Target="/ppt/slides/slide7.xml" Id="R3ac09c5be47e4c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5f46022ff4c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90353f9a84510" /><Relationship Type="http://schemas.openxmlformats.org/officeDocument/2006/relationships/theme" Target="/ppt/slideMasters/theme/theme1.xml" Id="R218ab3f722a346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90353f9a845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33ed0ca464e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9bdc9fccf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823b0b56d41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3686649b947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628ef65d843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b8040d153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aa53fd813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ASKELADDEN &amp; CO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HOLDCO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26 858 151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664 545 418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665 152 797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MIDCO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