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7c1a2748f4f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036af46b184aab"/>
  </p:sldMasterIdLst>
  <p:sldIdLst>
    <p:sldId xmlns:r="http://schemas.openxmlformats.org/officeDocument/2006/relationships" id="256" r:id="Rd9bae169c86c4117"/>
    <p:sldId xmlns:r="http://schemas.openxmlformats.org/officeDocument/2006/relationships" id="257" r:id="R2e0ab403f5414e1a"/>
    <p:sldId xmlns:r="http://schemas.openxmlformats.org/officeDocument/2006/relationships" id="258" r:id="R805b033d81c34f4c"/>
    <p:sldId xmlns:r="http://schemas.openxmlformats.org/officeDocument/2006/relationships" id="259" r:id="Rc3ec4e7ccad64157"/>
    <p:sldId xmlns:r="http://schemas.openxmlformats.org/officeDocument/2006/relationships" id="260" r:id="Rd5a3a0e5eecb49d6"/>
    <p:sldId xmlns:r="http://schemas.openxmlformats.org/officeDocument/2006/relationships" id="261" r:id="R4ec6102cba6c4705"/>
    <p:sldId xmlns:r="http://schemas.openxmlformats.org/officeDocument/2006/relationships" id="262" r:id="R209fa7e6b0b34e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36af46b184aab" /><Relationship Type="http://schemas.openxmlformats.org/officeDocument/2006/relationships/slide" Target="/ppt/slides/slide1.xml" Id="Rd9bae169c86c4117" /><Relationship Type="http://schemas.openxmlformats.org/officeDocument/2006/relationships/slide" Target="/ppt/slides/slide2.xml" Id="R2e0ab403f5414e1a" /><Relationship Type="http://schemas.openxmlformats.org/officeDocument/2006/relationships/slide" Target="/ppt/slides/slide3.xml" Id="R805b033d81c34f4c" /><Relationship Type="http://schemas.openxmlformats.org/officeDocument/2006/relationships/slide" Target="/ppt/slides/slide4.xml" Id="Rc3ec4e7ccad64157" /><Relationship Type="http://schemas.openxmlformats.org/officeDocument/2006/relationships/slide" Target="/ppt/slides/slide5.xml" Id="Rd5a3a0e5eecb49d6" /><Relationship Type="http://schemas.openxmlformats.org/officeDocument/2006/relationships/slide" Target="/ppt/slides/slide6.xml" Id="R4ec6102cba6c4705" /><Relationship Type="http://schemas.openxmlformats.org/officeDocument/2006/relationships/slide" Target="/ppt/slides/slide7.xml" Id="R209fa7e6b0b34e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c3234b6bd43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0dcec7e984894" /><Relationship Type="http://schemas.openxmlformats.org/officeDocument/2006/relationships/theme" Target="/ppt/slideMasters/theme/theme1.xml" Id="Rdeb8e11a993b49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0dcec7e9848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61e10c7204a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2b7233330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0017c097b44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e2e341c6743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897bd1e3e47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13b1ab95643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112aaef01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