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b38f9cbdf543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0c69d0ab7646aa"/>
  </p:sldMasterIdLst>
  <p:sldIdLst>
    <p:sldId xmlns:r="http://schemas.openxmlformats.org/officeDocument/2006/relationships" id="256" r:id="R4709cf3973874d8a"/>
    <p:sldId xmlns:r="http://schemas.openxmlformats.org/officeDocument/2006/relationships" id="257" r:id="Re5e39693f72f4bc0"/>
    <p:sldId xmlns:r="http://schemas.openxmlformats.org/officeDocument/2006/relationships" id="258" r:id="R74b1512a6d2e4d0c"/>
    <p:sldId xmlns:r="http://schemas.openxmlformats.org/officeDocument/2006/relationships" id="259" r:id="Rb6fab9bc5f0d4662"/>
    <p:sldId xmlns:r="http://schemas.openxmlformats.org/officeDocument/2006/relationships" id="260" r:id="R227f9a1253654f3f"/>
    <p:sldId xmlns:r="http://schemas.openxmlformats.org/officeDocument/2006/relationships" id="261" r:id="R224469e9d75f4281"/>
    <p:sldId xmlns:r="http://schemas.openxmlformats.org/officeDocument/2006/relationships" id="262" r:id="Rcde5ade50d5f4b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0c69d0ab7646aa" /><Relationship Type="http://schemas.openxmlformats.org/officeDocument/2006/relationships/slide" Target="/ppt/slides/slide1.xml" Id="R4709cf3973874d8a" /><Relationship Type="http://schemas.openxmlformats.org/officeDocument/2006/relationships/slide" Target="/ppt/slides/slide2.xml" Id="Re5e39693f72f4bc0" /><Relationship Type="http://schemas.openxmlformats.org/officeDocument/2006/relationships/slide" Target="/ppt/slides/slide3.xml" Id="R74b1512a6d2e4d0c" /><Relationship Type="http://schemas.openxmlformats.org/officeDocument/2006/relationships/slide" Target="/ppt/slides/slide4.xml" Id="Rb6fab9bc5f0d4662" /><Relationship Type="http://schemas.openxmlformats.org/officeDocument/2006/relationships/slide" Target="/ppt/slides/slide5.xml" Id="R227f9a1253654f3f" /><Relationship Type="http://schemas.openxmlformats.org/officeDocument/2006/relationships/slide" Target="/ppt/slides/slide6.xml" Id="R224469e9d75f4281" /><Relationship Type="http://schemas.openxmlformats.org/officeDocument/2006/relationships/slide" Target="/ppt/slides/slide7.xml" Id="Rcde5ade50d5f4b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22de7e14344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a728eae2e4b3d" /><Relationship Type="http://schemas.openxmlformats.org/officeDocument/2006/relationships/theme" Target="/ppt/slideMasters/theme/theme1.xml" Id="R26f40b77758f44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ca728eae2e4b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8e91681d947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1884ab1854a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ec03d51c14e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f03e776b347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ba871f59d4e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724564fb649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6f868747147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LAUSGARDA HONNINGFABRIKK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LAUSGARDA HONNINGFABRIKK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HOLSTAD HAAVARD HAKTOR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NERLI HANS OLAV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HOLSTAD HAAVARD HAKTOR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NERLI HANS OLAV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Haavard Haktor Holstad, Steinsrudgutua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928 866 521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