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0bfda276c14c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0f0406fe234603"/>
  </p:sldMasterIdLst>
  <p:sldIdLst>
    <p:sldId xmlns:r="http://schemas.openxmlformats.org/officeDocument/2006/relationships" id="256" r:id="R6797c67b4ecf4c26"/>
    <p:sldId xmlns:r="http://schemas.openxmlformats.org/officeDocument/2006/relationships" id="257" r:id="R208fbc34fbbd4fa0"/>
    <p:sldId xmlns:r="http://schemas.openxmlformats.org/officeDocument/2006/relationships" id="258" r:id="Rb096e52cbd36429a"/>
    <p:sldId xmlns:r="http://schemas.openxmlformats.org/officeDocument/2006/relationships" id="259" r:id="R3fd070c52e974193"/>
    <p:sldId xmlns:r="http://schemas.openxmlformats.org/officeDocument/2006/relationships" id="260" r:id="R6addf39b0e6c418c"/>
    <p:sldId xmlns:r="http://schemas.openxmlformats.org/officeDocument/2006/relationships" id="261" r:id="R2bcedbe589144853"/>
    <p:sldId xmlns:r="http://schemas.openxmlformats.org/officeDocument/2006/relationships" id="262" r:id="R506c958fcca444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0f0406fe234603" /><Relationship Type="http://schemas.openxmlformats.org/officeDocument/2006/relationships/slide" Target="/ppt/slides/slide1.xml" Id="R6797c67b4ecf4c26" /><Relationship Type="http://schemas.openxmlformats.org/officeDocument/2006/relationships/slide" Target="/ppt/slides/slide2.xml" Id="R208fbc34fbbd4fa0" /><Relationship Type="http://schemas.openxmlformats.org/officeDocument/2006/relationships/slide" Target="/ppt/slides/slide3.xml" Id="Rb096e52cbd36429a" /><Relationship Type="http://schemas.openxmlformats.org/officeDocument/2006/relationships/slide" Target="/ppt/slides/slide4.xml" Id="R3fd070c52e974193" /><Relationship Type="http://schemas.openxmlformats.org/officeDocument/2006/relationships/slide" Target="/ppt/slides/slide5.xml" Id="R6addf39b0e6c418c" /><Relationship Type="http://schemas.openxmlformats.org/officeDocument/2006/relationships/slide" Target="/ppt/slides/slide6.xml" Id="R2bcedbe589144853" /><Relationship Type="http://schemas.openxmlformats.org/officeDocument/2006/relationships/slide" Target="/ppt/slides/slide7.xml" Id="R506c958fcca444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ebd2bca01048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2b39a4e6b484a" /><Relationship Type="http://schemas.openxmlformats.org/officeDocument/2006/relationships/theme" Target="/ppt/slideMasters/theme/theme1.xml" Id="Rc8841c673e544c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e2b39a4e6b48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a7223dce543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aad0f7e3544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325ca366b4e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65e80154445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a8adda50241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0cc447bba4e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fa7ae0d3c47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NOMATOC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NOMATOC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NOMATOC CONSULTING AS ble etablert [år] og holder til i Hosle.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NOMATOC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NOMATOC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NOMATOC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2 588 959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2 606 184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NOMATOC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LINDBERG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NOMATOC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Jegeråsen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1362 Hosle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928 875 415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NOMATOC CONSULTING AS</a:t>
            </a:r>
          </a:p>
        </p:txBody>
      </p:sp>
    </p:spTree>
  </p:cSld>
  <p:clrMapOvr>
    <a:masterClrMapping xmlns:a="http://schemas.openxmlformats.org/drawingml/2006/main"/>
  </p:clrMapOvr>
</p:sld>
</file>