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62df4aa4741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af2371f9194cfa"/>
  </p:sldMasterIdLst>
  <p:sldIdLst>
    <p:sldId xmlns:r="http://schemas.openxmlformats.org/officeDocument/2006/relationships" id="256" r:id="Reb90fa9cb34b4dc6"/>
    <p:sldId xmlns:r="http://schemas.openxmlformats.org/officeDocument/2006/relationships" id="257" r:id="R9344d138a2c54084"/>
    <p:sldId xmlns:r="http://schemas.openxmlformats.org/officeDocument/2006/relationships" id="258" r:id="Rb452fd84b10246d7"/>
    <p:sldId xmlns:r="http://schemas.openxmlformats.org/officeDocument/2006/relationships" id="259" r:id="Rb7a5df9a581547ee"/>
    <p:sldId xmlns:r="http://schemas.openxmlformats.org/officeDocument/2006/relationships" id="260" r:id="R564ace0c03294c77"/>
    <p:sldId xmlns:r="http://schemas.openxmlformats.org/officeDocument/2006/relationships" id="261" r:id="Ra9db5f7efe3c48a9"/>
    <p:sldId xmlns:r="http://schemas.openxmlformats.org/officeDocument/2006/relationships" id="262" r:id="R772437ce849445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f2371f9194cfa" /><Relationship Type="http://schemas.openxmlformats.org/officeDocument/2006/relationships/slide" Target="/ppt/slides/slide1.xml" Id="Reb90fa9cb34b4dc6" /><Relationship Type="http://schemas.openxmlformats.org/officeDocument/2006/relationships/slide" Target="/ppt/slides/slide2.xml" Id="R9344d138a2c54084" /><Relationship Type="http://schemas.openxmlformats.org/officeDocument/2006/relationships/slide" Target="/ppt/slides/slide3.xml" Id="Rb452fd84b10246d7" /><Relationship Type="http://schemas.openxmlformats.org/officeDocument/2006/relationships/slide" Target="/ppt/slides/slide4.xml" Id="Rb7a5df9a581547ee" /><Relationship Type="http://schemas.openxmlformats.org/officeDocument/2006/relationships/slide" Target="/ppt/slides/slide5.xml" Id="R564ace0c03294c77" /><Relationship Type="http://schemas.openxmlformats.org/officeDocument/2006/relationships/slide" Target="/ppt/slides/slide6.xml" Id="Ra9db5f7efe3c48a9" /><Relationship Type="http://schemas.openxmlformats.org/officeDocument/2006/relationships/slide" Target="/ppt/slides/slide7.xml" Id="R772437ce849445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36ee28b41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32d929b9f44ec" /><Relationship Type="http://schemas.openxmlformats.org/officeDocument/2006/relationships/theme" Target="/ppt/slideMasters/theme/theme1.xml" Id="R7964f5f10228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32d929b9f44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610dce56a4e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f16fb2e08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17e40ee61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fbcc7bcd044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06de1f78c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8e9f93a8140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e2835a6f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SALUBRITAS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SALUBRITAS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ASLAUG KLEIBERG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BJARTE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