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13cd187f28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3d482156c4d15"/>
  </p:sldMasterIdLst>
  <p:sldIdLst>
    <p:sldId xmlns:r="http://schemas.openxmlformats.org/officeDocument/2006/relationships" id="256" r:id="Re71716e9b4e14413"/>
    <p:sldId xmlns:r="http://schemas.openxmlformats.org/officeDocument/2006/relationships" id="257" r:id="R1e16482a71334ba0"/>
    <p:sldId xmlns:r="http://schemas.openxmlformats.org/officeDocument/2006/relationships" id="258" r:id="R986f131504cf438e"/>
    <p:sldId xmlns:r="http://schemas.openxmlformats.org/officeDocument/2006/relationships" id="259" r:id="R25d86fcdcdf647ac"/>
    <p:sldId xmlns:r="http://schemas.openxmlformats.org/officeDocument/2006/relationships" id="260" r:id="Rd6dd9ec6245f4d62"/>
    <p:sldId xmlns:r="http://schemas.openxmlformats.org/officeDocument/2006/relationships" id="261" r:id="R33841a514f954114"/>
    <p:sldId xmlns:r="http://schemas.openxmlformats.org/officeDocument/2006/relationships" id="262" r:id="R986c84bbc647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3d482156c4d15" /><Relationship Type="http://schemas.openxmlformats.org/officeDocument/2006/relationships/slide" Target="/ppt/slides/slide1.xml" Id="Re71716e9b4e14413" /><Relationship Type="http://schemas.openxmlformats.org/officeDocument/2006/relationships/slide" Target="/ppt/slides/slide2.xml" Id="R1e16482a71334ba0" /><Relationship Type="http://schemas.openxmlformats.org/officeDocument/2006/relationships/slide" Target="/ppt/slides/slide3.xml" Id="R986f131504cf438e" /><Relationship Type="http://schemas.openxmlformats.org/officeDocument/2006/relationships/slide" Target="/ppt/slides/slide4.xml" Id="R25d86fcdcdf647ac" /><Relationship Type="http://schemas.openxmlformats.org/officeDocument/2006/relationships/slide" Target="/ppt/slides/slide5.xml" Id="Rd6dd9ec6245f4d62" /><Relationship Type="http://schemas.openxmlformats.org/officeDocument/2006/relationships/slide" Target="/ppt/slides/slide6.xml" Id="R33841a514f954114" /><Relationship Type="http://schemas.openxmlformats.org/officeDocument/2006/relationships/slide" Target="/ppt/slides/slide7.xml" Id="R986c84bbc647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3d221b165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83d957b944055" /><Relationship Type="http://schemas.openxmlformats.org/officeDocument/2006/relationships/theme" Target="/ppt/slideMasters/theme/theme1.xml" Id="R39d69cd07301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83d957b94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0f1347ac8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c1ed935d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5bc338e694a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b3dcd112e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67a1b593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16998949d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0d34b8015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