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4d82cec3144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ad34f6fe2454d"/>
  </p:sldMasterIdLst>
  <p:sldIdLst>
    <p:sldId xmlns:r="http://schemas.openxmlformats.org/officeDocument/2006/relationships" id="256" r:id="Rd2b81115264b4d72"/>
    <p:sldId xmlns:r="http://schemas.openxmlformats.org/officeDocument/2006/relationships" id="257" r:id="R319785a006664196"/>
    <p:sldId xmlns:r="http://schemas.openxmlformats.org/officeDocument/2006/relationships" id="258" r:id="R86ad6d9c9d614949"/>
    <p:sldId xmlns:r="http://schemas.openxmlformats.org/officeDocument/2006/relationships" id="259" r:id="R9c410b686fe3477f"/>
    <p:sldId xmlns:r="http://schemas.openxmlformats.org/officeDocument/2006/relationships" id="260" r:id="Rceb47a1e180a48fc"/>
    <p:sldId xmlns:r="http://schemas.openxmlformats.org/officeDocument/2006/relationships" id="261" r:id="Rffc17c3fd48e4c9d"/>
    <p:sldId xmlns:r="http://schemas.openxmlformats.org/officeDocument/2006/relationships" id="262" r:id="R5e15526141f6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ad34f6fe2454d" /><Relationship Type="http://schemas.openxmlformats.org/officeDocument/2006/relationships/slide" Target="/ppt/slides/slide1.xml" Id="Rd2b81115264b4d72" /><Relationship Type="http://schemas.openxmlformats.org/officeDocument/2006/relationships/slide" Target="/ppt/slides/slide2.xml" Id="R319785a006664196" /><Relationship Type="http://schemas.openxmlformats.org/officeDocument/2006/relationships/slide" Target="/ppt/slides/slide3.xml" Id="R86ad6d9c9d614949" /><Relationship Type="http://schemas.openxmlformats.org/officeDocument/2006/relationships/slide" Target="/ppt/slides/slide4.xml" Id="R9c410b686fe3477f" /><Relationship Type="http://schemas.openxmlformats.org/officeDocument/2006/relationships/slide" Target="/ppt/slides/slide5.xml" Id="Rceb47a1e180a48fc" /><Relationship Type="http://schemas.openxmlformats.org/officeDocument/2006/relationships/slide" Target="/ppt/slides/slide6.xml" Id="Rffc17c3fd48e4c9d" /><Relationship Type="http://schemas.openxmlformats.org/officeDocument/2006/relationships/slide" Target="/ppt/slides/slide7.xml" Id="R5e15526141f6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89bb09492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8643658584f90" /><Relationship Type="http://schemas.openxmlformats.org/officeDocument/2006/relationships/theme" Target="/ppt/slideMasters/theme/theme1.xml" Id="Rce94da85fcd144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864365858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54a7c51be42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b6c62c44c45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32c5a6a6242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53ddccac9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381e049a34b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5c2ab4d784c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f4942fb6a42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