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9dcaf9f11543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9849b5ca94af5"/>
  </p:sldMasterIdLst>
  <p:sldIdLst>
    <p:sldId xmlns:r="http://schemas.openxmlformats.org/officeDocument/2006/relationships" id="256" r:id="R6ba542f7473f4d96"/>
    <p:sldId xmlns:r="http://schemas.openxmlformats.org/officeDocument/2006/relationships" id="257" r:id="R0e23a79f2f3d4358"/>
    <p:sldId xmlns:r="http://schemas.openxmlformats.org/officeDocument/2006/relationships" id="258" r:id="Ree475ca79fdd4615"/>
    <p:sldId xmlns:r="http://schemas.openxmlformats.org/officeDocument/2006/relationships" id="259" r:id="Rece56258515a4cc7"/>
    <p:sldId xmlns:r="http://schemas.openxmlformats.org/officeDocument/2006/relationships" id="260" r:id="R1e9c674a62454ba0"/>
    <p:sldId xmlns:r="http://schemas.openxmlformats.org/officeDocument/2006/relationships" id="261" r:id="R22c6123b8c964adb"/>
    <p:sldId xmlns:r="http://schemas.openxmlformats.org/officeDocument/2006/relationships" id="262" r:id="R80db430b145e4e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9849b5ca94af5" /><Relationship Type="http://schemas.openxmlformats.org/officeDocument/2006/relationships/slide" Target="/ppt/slides/slide1.xml" Id="R6ba542f7473f4d96" /><Relationship Type="http://schemas.openxmlformats.org/officeDocument/2006/relationships/slide" Target="/ppt/slides/slide2.xml" Id="R0e23a79f2f3d4358" /><Relationship Type="http://schemas.openxmlformats.org/officeDocument/2006/relationships/slide" Target="/ppt/slides/slide3.xml" Id="Ree475ca79fdd4615" /><Relationship Type="http://schemas.openxmlformats.org/officeDocument/2006/relationships/slide" Target="/ppt/slides/slide4.xml" Id="Rece56258515a4cc7" /><Relationship Type="http://schemas.openxmlformats.org/officeDocument/2006/relationships/slide" Target="/ppt/slides/slide5.xml" Id="R1e9c674a62454ba0" /><Relationship Type="http://schemas.openxmlformats.org/officeDocument/2006/relationships/slide" Target="/ppt/slides/slide6.xml" Id="R22c6123b8c964adb" /><Relationship Type="http://schemas.openxmlformats.org/officeDocument/2006/relationships/slide" Target="/ppt/slides/slide7.xml" Id="R80db430b145e4e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dab8a75ab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85b55dc774190" /><Relationship Type="http://schemas.openxmlformats.org/officeDocument/2006/relationships/theme" Target="/ppt/slideMasters/theme/theme1.xml" Id="Rf210229c9db14f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85b55dc7741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6c1c20a47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20c02c2247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ae6c2effe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f8b7887a543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dea57d71949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ddcc154fe4a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8daea160c4c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TUPPEL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TUPPEL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932 280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JOFE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TUPPEL AS</a:t>
            </a:r>
          </a:p>
        </p:txBody>
      </p:sp>
    </p:spTree>
  </p:cSld>
  <p:clrMapOvr>
    <a:masterClrMapping xmlns:a="http://schemas.openxmlformats.org/drawingml/2006/main"/>
  </p:clrMapOvr>
</p:sld>
</file>