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ea469745c34d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75b9fb13994308"/>
  </p:sldMasterIdLst>
  <p:sldIdLst>
    <p:sldId xmlns:r="http://schemas.openxmlformats.org/officeDocument/2006/relationships" id="256" r:id="R6a6ebf01b5a24590"/>
    <p:sldId xmlns:r="http://schemas.openxmlformats.org/officeDocument/2006/relationships" id="257" r:id="R436c6182429047ad"/>
    <p:sldId xmlns:r="http://schemas.openxmlformats.org/officeDocument/2006/relationships" id="258" r:id="R40db751e3e0c4015"/>
    <p:sldId xmlns:r="http://schemas.openxmlformats.org/officeDocument/2006/relationships" id="259" r:id="R27081bf772dd4ac3"/>
    <p:sldId xmlns:r="http://schemas.openxmlformats.org/officeDocument/2006/relationships" id="260" r:id="R89a98b22b6e14ead"/>
    <p:sldId xmlns:r="http://schemas.openxmlformats.org/officeDocument/2006/relationships" id="261" r:id="R3cece69611b94bdf"/>
    <p:sldId xmlns:r="http://schemas.openxmlformats.org/officeDocument/2006/relationships" id="262" r:id="R43b9f32b866b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5b9fb13994308" /><Relationship Type="http://schemas.openxmlformats.org/officeDocument/2006/relationships/slide" Target="/ppt/slides/slide1.xml" Id="R6a6ebf01b5a24590" /><Relationship Type="http://schemas.openxmlformats.org/officeDocument/2006/relationships/slide" Target="/ppt/slides/slide2.xml" Id="R436c6182429047ad" /><Relationship Type="http://schemas.openxmlformats.org/officeDocument/2006/relationships/slide" Target="/ppt/slides/slide3.xml" Id="R40db751e3e0c4015" /><Relationship Type="http://schemas.openxmlformats.org/officeDocument/2006/relationships/slide" Target="/ppt/slides/slide4.xml" Id="R27081bf772dd4ac3" /><Relationship Type="http://schemas.openxmlformats.org/officeDocument/2006/relationships/slide" Target="/ppt/slides/slide5.xml" Id="R89a98b22b6e14ead" /><Relationship Type="http://schemas.openxmlformats.org/officeDocument/2006/relationships/slide" Target="/ppt/slides/slide6.xml" Id="R3cece69611b94bdf" /><Relationship Type="http://schemas.openxmlformats.org/officeDocument/2006/relationships/slide" Target="/ppt/slides/slide7.xml" Id="R43b9f32b866b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a04f601a9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f4a5e05384ed9" /><Relationship Type="http://schemas.openxmlformats.org/officeDocument/2006/relationships/theme" Target="/ppt/slideMasters/theme/theme1.xml" Id="Rfd41d41d3d55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f4a5e0538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7ca5ff40b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bf8ca62d5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a27013a40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0ec859ba541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89faf01f646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2561f50ee4b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99d4b7b8f4f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TERJETUN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