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ef6b91dff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33ed80e39e47aa"/>
  </p:sldMasterIdLst>
  <p:sldIdLst>
    <p:sldId xmlns:r="http://schemas.openxmlformats.org/officeDocument/2006/relationships" id="256" r:id="Re707cdc4e6a347b9"/>
    <p:sldId xmlns:r="http://schemas.openxmlformats.org/officeDocument/2006/relationships" id="257" r:id="Rc0f4b1cbca5a41fa"/>
    <p:sldId xmlns:r="http://schemas.openxmlformats.org/officeDocument/2006/relationships" id="258" r:id="Reeeef7b5cf0e409f"/>
    <p:sldId xmlns:r="http://schemas.openxmlformats.org/officeDocument/2006/relationships" id="259" r:id="R9bbe3567b7394af0"/>
    <p:sldId xmlns:r="http://schemas.openxmlformats.org/officeDocument/2006/relationships" id="260" r:id="Rc98d2b7be12b4df1"/>
    <p:sldId xmlns:r="http://schemas.openxmlformats.org/officeDocument/2006/relationships" id="261" r:id="R1bc20190198b4d40"/>
    <p:sldId xmlns:r="http://schemas.openxmlformats.org/officeDocument/2006/relationships" id="262" r:id="Rd11528daf28a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3ed80e39e47aa" /><Relationship Type="http://schemas.openxmlformats.org/officeDocument/2006/relationships/slide" Target="/ppt/slides/slide1.xml" Id="Re707cdc4e6a347b9" /><Relationship Type="http://schemas.openxmlformats.org/officeDocument/2006/relationships/slide" Target="/ppt/slides/slide2.xml" Id="Rc0f4b1cbca5a41fa" /><Relationship Type="http://schemas.openxmlformats.org/officeDocument/2006/relationships/slide" Target="/ppt/slides/slide3.xml" Id="Reeeef7b5cf0e409f" /><Relationship Type="http://schemas.openxmlformats.org/officeDocument/2006/relationships/slide" Target="/ppt/slides/slide4.xml" Id="R9bbe3567b7394af0" /><Relationship Type="http://schemas.openxmlformats.org/officeDocument/2006/relationships/slide" Target="/ppt/slides/slide5.xml" Id="Rc98d2b7be12b4df1" /><Relationship Type="http://schemas.openxmlformats.org/officeDocument/2006/relationships/slide" Target="/ppt/slides/slide6.xml" Id="R1bc20190198b4d40" /><Relationship Type="http://schemas.openxmlformats.org/officeDocument/2006/relationships/slide" Target="/ppt/slides/slide7.xml" Id="Rd11528daf28a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4df21c442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f5da87dfa419c" /><Relationship Type="http://schemas.openxmlformats.org/officeDocument/2006/relationships/theme" Target="/ppt/slideMasters/theme/theme1.xml" Id="Rd6f50826463a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1f5da87dfa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ab086777843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0cc02961a4b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87ed51286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a22e2b44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97ae4cc89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a72f2f6f54a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2372d3f85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SJM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STEIN ASLE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Hageleet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929 082 192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SJM AS</a:t>
            </a:r>
          </a:p>
        </p:txBody>
      </p:sp>
    </p:spTree>
  </p:cSld>
  <p:clrMapOvr>
    <a:masterClrMapping xmlns:a="http://schemas.openxmlformats.org/drawingml/2006/main"/>
  </p:clrMapOvr>
</p:sld>
</file>