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30d4dc932c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bc7b5d9ee468f"/>
  </p:sldMasterIdLst>
  <p:sldIdLst>
    <p:sldId xmlns:r="http://schemas.openxmlformats.org/officeDocument/2006/relationships" id="256" r:id="Rc7456a3351b843ea"/>
    <p:sldId xmlns:r="http://schemas.openxmlformats.org/officeDocument/2006/relationships" id="257" r:id="Re0cb60e502c14a1c"/>
    <p:sldId xmlns:r="http://schemas.openxmlformats.org/officeDocument/2006/relationships" id="258" r:id="Redc4d4e773fe40a8"/>
    <p:sldId xmlns:r="http://schemas.openxmlformats.org/officeDocument/2006/relationships" id="259" r:id="Ra08e3ec590d84691"/>
    <p:sldId xmlns:r="http://schemas.openxmlformats.org/officeDocument/2006/relationships" id="260" r:id="R73d16469768349df"/>
    <p:sldId xmlns:r="http://schemas.openxmlformats.org/officeDocument/2006/relationships" id="261" r:id="R2051bd6de6584913"/>
    <p:sldId xmlns:r="http://schemas.openxmlformats.org/officeDocument/2006/relationships" id="262" r:id="R7b7e4c5267bc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bc7b5d9ee468f" /><Relationship Type="http://schemas.openxmlformats.org/officeDocument/2006/relationships/slide" Target="/ppt/slides/slide1.xml" Id="Rc7456a3351b843ea" /><Relationship Type="http://schemas.openxmlformats.org/officeDocument/2006/relationships/slide" Target="/ppt/slides/slide2.xml" Id="Re0cb60e502c14a1c" /><Relationship Type="http://schemas.openxmlformats.org/officeDocument/2006/relationships/slide" Target="/ppt/slides/slide3.xml" Id="Redc4d4e773fe40a8" /><Relationship Type="http://schemas.openxmlformats.org/officeDocument/2006/relationships/slide" Target="/ppt/slides/slide4.xml" Id="Ra08e3ec590d84691" /><Relationship Type="http://schemas.openxmlformats.org/officeDocument/2006/relationships/slide" Target="/ppt/slides/slide5.xml" Id="R73d16469768349df" /><Relationship Type="http://schemas.openxmlformats.org/officeDocument/2006/relationships/slide" Target="/ppt/slides/slide6.xml" Id="R2051bd6de6584913" /><Relationship Type="http://schemas.openxmlformats.org/officeDocument/2006/relationships/slide" Target="/ppt/slides/slide7.xml" Id="R7b7e4c5267bc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0c21c10bc4c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d989be1b14347" /><Relationship Type="http://schemas.openxmlformats.org/officeDocument/2006/relationships/theme" Target="/ppt/slideMasters/theme/theme1.xml" Id="R27433a1a59dc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bd989be1b1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52375614f49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e96a1c72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eb8a343f340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c7cd77316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f696e349541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6452529e4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3b8eb387a4f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ELEMENT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ELEMENT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ESPEN VINDØY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Helgesens gate 42F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 EIENDOM AS</a:t>
            </a:r>
          </a:p>
        </p:txBody>
      </p:sp>
    </p:spTree>
  </p:cSld>
  <p:clrMapOvr>
    <a:masterClrMapping xmlns:a="http://schemas.openxmlformats.org/drawingml/2006/main"/>
  </p:clrMapOvr>
</p:sld>
</file>