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302426531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b7d7bb532c48c6"/>
  </p:sldMasterIdLst>
  <p:sldIdLst>
    <p:sldId xmlns:r="http://schemas.openxmlformats.org/officeDocument/2006/relationships" id="256" r:id="R129999e65a8f4eb6"/>
    <p:sldId xmlns:r="http://schemas.openxmlformats.org/officeDocument/2006/relationships" id="257" r:id="Rbcbf6ecb05794587"/>
    <p:sldId xmlns:r="http://schemas.openxmlformats.org/officeDocument/2006/relationships" id="258" r:id="R1d9a1670fe1446e1"/>
    <p:sldId xmlns:r="http://schemas.openxmlformats.org/officeDocument/2006/relationships" id="259" r:id="Ra0d2f8b4fe1c4d06"/>
    <p:sldId xmlns:r="http://schemas.openxmlformats.org/officeDocument/2006/relationships" id="260" r:id="R9c040903ebc14038"/>
    <p:sldId xmlns:r="http://schemas.openxmlformats.org/officeDocument/2006/relationships" id="261" r:id="R54b0ceafdbac4117"/>
    <p:sldId xmlns:r="http://schemas.openxmlformats.org/officeDocument/2006/relationships" id="262" r:id="R9b18d2648b3a4f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b7d7bb532c48c6" /><Relationship Type="http://schemas.openxmlformats.org/officeDocument/2006/relationships/slide" Target="/ppt/slides/slide1.xml" Id="R129999e65a8f4eb6" /><Relationship Type="http://schemas.openxmlformats.org/officeDocument/2006/relationships/slide" Target="/ppt/slides/slide2.xml" Id="Rbcbf6ecb05794587" /><Relationship Type="http://schemas.openxmlformats.org/officeDocument/2006/relationships/slide" Target="/ppt/slides/slide3.xml" Id="R1d9a1670fe1446e1" /><Relationship Type="http://schemas.openxmlformats.org/officeDocument/2006/relationships/slide" Target="/ppt/slides/slide4.xml" Id="Ra0d2f8b4fe1c4d06" /><Relationship Type="http://schemas.openxmlformats.org/officeDocument/2006/relationships/slide" Target="/ppt/slides/slide5.xml" Id="R9c040903ebc14038" /><Relationship Type="http://schemas.openxmlformats.org/officeDocument/2006/relationships/slide" Target="/ppt/slides/slide6.xml" Id="R54b0ceafdbac4117" /><Relationship Type="http://schemas.openxmlformats.org/officeDocument/2006/relationships/slide" Target="/ppt/slides/slide7.xml" Id="R9b18d2648b3a4f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c329d5600f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259fcbfd2406d" /><Relationship Type="http://schemas.openxmlformats.org/officeDocument/2006/relationships/theme" Target="/ppt/slideMasters/theme/theme1.xml" Id="R5a7288d6eb7d49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5259fcbfd2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e2eac79b0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63bc75c45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a18802b0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c4a037ab04d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06db50f5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8d41535dc4a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9f1666fb64c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