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510c4064d143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e8d18cc9f547b6"/>
  </p:sldMasterIdLst>
  <p:sldIdLst>
    <p:sldId xmlns:r="http://schemas.openxmlformats.org/officeDocument/2006/relationships" id="256" r:id="R95342b87d6294596"/>
    <p:sldId xmlns:r="http://schemas.openxmlformats.org/officeDocument/2006/relationships" id="257" r:id="Rdc4353c739ca40f3"/>
    <p:sldId xmlns:r="http://schemas.openxmlformats.org/officeDocument/2006/relationships" id="258" r:id="R6a4e0b81330a4aa1"/>
    <p:sldId xmlns:r="http://schemas.openxmlformats.org/officeDocument/2006/relationships" id="259" r:id="Re7a43af7639144cd"/>
    <p:sldId xmlns:r="http://schemas.openxmlformats.org/officeDocument/2006/relationships" id="260" r:id="R81f6231793be4ddf"/>
    <p:sldId xmlns:r="http://schemas.openxmlformats.org/officeDocument/2006/relationships" id="261" r:id="R3265bd41314848a9"/>
    <p:sldId xmlns:r="http://schemas.openxmlformats.org/officeDocument/2006/relationships" id="262" r:id="R0a7bba0adad847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e8d18cc9f547b6" /><Relationship Type="http://schemas.openxmlformats.org/officeDocument/2006/relationships/slide" Target="/ppt/slides/slide1.xml" Id="R95342b87d6294596" /><Relationship Type="http://schemas.openxmlformats.org/officeDocument/2006/relationships/slide" Target="/ppt/slides/slide2.xml" Id="Rdc4353c739ca40f3" /><Relationship Type="http://schemas.openxmlformats.org/officeDocument/2006/relationships/slide" Target="/ppt/slides/slide3.xml" Id="R6a4e0b81330a4aa1" /><Relationship Type="http://schemas.openxmlformats.org/officeDocument/2006/relationships/slide" Target="/ppt/slides/slide4.xml" Id="Re7a43af7639144cd" /><Relationship Type="http://schemas.openxmlformats.org/officeDocument/2006/relationships/slide" Target="/ppt/slides/slide5.xml" Id="R81f6231793be4ddf" /><Relationship Type="http://schemas.openxmlformats.org/officeDocument/2006/relationships/slide" Target="/ppt/slides/slide6.xml" Id="R3265bd41314848a9" /><Relationship Type="http://schemas.openxmlformats.org/officeDocument/2006/relationships/slide" Target="/ppt/slides/slide7.xml" Id="R0a7bba0adad847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d85c1c749848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cbd77c58d48dc" /><Relationship Type="http://schemas.openxmlformats.org/officeDocument/2006/relationships/theme" Target="/ppt/slideMasters/theme/theme1.xml" Id="Rfbbb1b9da7b940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1cbd77c58d48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1f6abaa004d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3e41e037fb48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14775127642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5a4224014b48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74522ffa54a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f4016ac9740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c0ae5842641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SIMENSEN &amp; DØTRE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SIMENSEN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SIMENSEN &amp; DØTRE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SIMENSEN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SIMENSEN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SIMENSEN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−189 119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−17 556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4 200 892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SIMENSEN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NJÅ SIMENSEN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SIMENSEN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Bygdøy terrasse 21C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929 288 564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SIMENSEN &amp; DØTRE AS</a:t>
            </a:r>
          </a:p>
        </p:txBody>
      </p:sp>
    </p:spTree>
  </p:cSld>
  <p:clrMapOvr>
    <a:masterClrMapping xmlns:a="http://schemas.openxmlformats.org/drawingml/2006/main"/>
  </p:clrMapOvr>
</p:sld>
</file>