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5df5630a124c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b34e846f9749c8"/>
  </p:sldMasterIdLst>
  <p:sldIdLst>
    <p:sldId xmlns:r="http://schemas.openxmlformats.org/officeDocument/2006/relationships" id="256" r:id="R5e8711176adf4892"/>
    <p:sldId xmlns:r="http://schemas.openxmlformats.org/officeDocument/2006/relationships" id="257" r:id="R57d74f7e34ed493b"/>
    <p:sldId xmlns:r="http://schemas.openxmlformats.org/officeDocument/2006/relationships" id="258" r:id="R36b0bca4a36a4c94"/>
    <p:sldId xmlns:r="http://schemas.openxmlformats.org/officeDocument/2006/relationships" id="259" r:id="R3091a15508c24920"/>
    <p:sldId xmlns:r="http://schemas.openxmlformats.org/officeDocument/2006/relationships" id="260" r:id="R31fdc9286c884d0e"/>
    <p:sldId xmlns:r="http://schemas.openxmlformats.org/officeDocument/2006/relationships" id="261" r:id="R60b4df3290f044f9"/>
    <p:sldId xmlns:r="http://schemas.openxmlformats.org/officeDocument/2006/relationships" id="262" r:id="R7c7a54af62e840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34e846f9749c8" /><Relationship Type="http://schemas.openxmlformats.org/officeDocument/2006/relationships/slide" Target="/ppt/slides/slide1.xml" Id="R5e8711176adf4892" /><Relationship Type="http://schemas.openxmlformats.org/officeDocument/2006/relationships/slide" Target="/ppt/slides/slide2.xml" Id="R57d74f7e34ed493b" /><Relationship Type="http://schemas.openxmlformats.org/officeDocument/2006/relationships/slide" Target="/ppt/slides/slide3.xml" Id="R36b0bca4a36a4c94" /><Relationship Type="http://schemas.openxmlformats.org/officeDocument/2006/relationships/slide" Target="/ppt/slides/slide4.xml" Id="R3091a15508c24920" /><Relationship Type="http://schemas.openxmlformats.org/officeDocument/2006/relationships/slide" Target="/ppt/slides/slide5.xml" Id="R31fdc9286c884d0e" /><Relationship Type="http://schemas.openxmlformats.org/officeDocument/2006/relationships/slide" Target="/ppt/slides/slide6.xml" Id="R60b4df3290f044f9" /><Relationship Type="http://schemas.openxmlformats.org/officeDocument/2006/relationships/slide" Target="/ppt/slides/slide7.xml" Id="R7c7a54af62e840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5572359d1444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e4e77daeb4924" /><Relationship Type="http://schemas.openxmlformats.org/officeDocument/2006/relationships/theme" Target="/ppt/slideMasters/theme/theme1.xml" Id="R49f960723aba41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de4e77daeb49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ade636a6a43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8a8dac73040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5b1ebead945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3515800e145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0c205549b41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01fde378f4e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e1808008347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LOGISTEA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LOGISTEA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LOGISTEA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LOGISTEA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LOGISTEA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LOGISTEA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25 793 896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−4 021 389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187 320 207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3 781 141 535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6 181 876 290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LOGISTEA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LOGISTEA FASTIGHETER 8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LOGISTEA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Brattørkaia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www.logistea.no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929 307 666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LOGISTEA AS</a:t>
            </a:r>
          </a:p>
        </p:txBody>
      </p:sp>
    </p:spTree>
  </p:cSld>
  <p:clrMapOvr>
    <a:masterClrMapping xmlns:a="http://schemas.openxmlformats.org/drawingml/2006/main"/>
  </p:clrMapOvr>
</p:sld>
</file>