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32657c5e464b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c014c28ee4de2"/>
  </p:sldMasterIdLst>
  <p:sldIdLst>
    <p:sldId xmlns:r="http://schemas.openxmlformats.org/officeDocument/2006/relationships" id="256" r:id="Ra94ddaa32e8e47c8"/>
    <p:sldId xmlns:r="http://schemas.openxmlformats.org/officeDocument/2006/relationships" id="257" r:id="R9b2296c828614a2b"/>
    <p:sldId xmlns:r="http://schemas.openxmlformats.org/officeDocument/2006/relationships" id="258" r:id="R40dce03ad18647af"/>
    <p:sldId xmlns:r="http://schemas.openxmlformats.org/officeDocument/2006/relationships" id="259" r:id="R3fad02d4106f432b"/>
    <p:sldId xmlns:r="http://schemas.openxmlformats.org/officeDocument/2006/relationships" id="260" r:id="R80653ee3f9e54a2c"/>
    <p:sldId xmlns:r="http://schemas.openxmlformats.org/officeDocument/2006/relationships" id="261" r:id="R38d91b7751954ee1"/>
    <p:sldId xmlns:r="http://schemas.openxmlformats.org/officeDocument/2006/relationships" id="262" r:id="R98f0dfe219ab4b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c014c28ee4de2" /><Relationship Type="http://schemas.openxmlformats.org/officeDocument/2006/relationships/slide" Target="/ppt/slides/slide1.xml" Id="Ra94ddaa32e8e47c8" /><Relationship Type="http://schemas.openxmlformats.org/officeDocument/2006/relationships/slide" Target="/ppt/slides/slide2.xml" Id="R9b2296c828614a2b" /><Relationship Type="http://schemas.openxmlformats.org/officeDocument/2006/relationships/slide" Target="/ppt/slides/slide3.xml" Id="R40dce03ad18647af" /><Relationship Type="http://schemas.openxmlformats.org/officeDocument/2006/relationships/slide" Target="/ppt/slides/slide4.xml" Id="R3fad02d4106f432b" /><Relationship Type="http://schemas.openxmlformats.org/officeDocument/2006/relationships/slide" Target="/ppt/slides/slide5.xml" Id="R80653ee3f9e54a2c" /><Relationship Type="http://schemas.openxmlformats.org/officeDocument/2006/relationships/slide" Target="/ppt/slides/slide6.xml" Id="R38d91b7751954ee1" /><Relationship Type="http://schemas.openxmlformats.org/officeDocument/2006/relationships/slide" Target="/ppt/slides/slide7.xml" Id="R98f0dfe219ab4b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43bf70bf8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9e8a568224407" /><Relationship Type="http://schemas.openxmlformats.org/officeDocument/2006/relationships/theme" Target="/ppt/slideMasters/theme/theme1.xml" Id="R89bfc0a910bc4c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e9e8a56822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555575e8b4f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6bd1fc84947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c3aa3d6ed44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3fd1822ea45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4733fb59a4a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aa7c8c44a44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d63496c6049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SKREDEN AS ble etablert [år] og holder til i Utvik.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840 050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168 238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586 112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Tistamvegen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6797 Utvik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