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70abf6acd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fca0e45844042"/>
  </p:sldMasterIdLst>
  <p:sldIdLst>
    <p:sldId xmlns:r="http://schemas.openxmlformats.org/officeDocument/2006/relationships" id="256" r:id="R70888e0862e94efd"/>
    <p:sldId xmlns:r="http://schemas.openxmlformats.org/officeDocument/2006/relationships" id="257" r:id="Rb9e441ca74654342"/>
    <p:sldId xmlns:r="http://schemas.openxmlformats.org/officeDocument/2006/relationships" id="258" r:id="R4a1ee64e64254ef2"/>
    <p:sldId xmlns:r="http://schemas.openxmlformats.org/officeDocument/2006/relationships" id="259" r:id="Rbad88b32ad914e99"/>
    <p:sldId xmlns:r="http://schemas.openxmlformats.org/officeDocument/2006/relationships" id="260" r:id="R6b46916427a243c6"/>
    <p:sldId xmlns:r="http://schemas.openxmlformats.org/officeDocument/2006/relationships" id="261" r:id="Ra9ebadbc2aa4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fca0e45844042" /><Relationship Type="http://schemas.openxmlformats.org/officeDocument/2006/relationships/slide" Target="/ppt/slides/slide1.xml" Id="R70888e0862e94efd" /><Relationship Type="http://schemas.openxmlformats.org/officeDocument/2006/relationships/slide" Target="/ppt/slides/slide2.xml" Id="Rb9e441ca74654342" /><Relationship Type="http://schemas.openxmlformats.org/officeDocument/2006/relationships/slide" Target="/ppt/slides/slide3.xml" Id="R4a1ee64e64254ef2" /><Relationship Type="http://schemas.openxmlformats.org/officeDocument/2006/relationships/slide" Target="/ppt/slides/slide4.xml" Id="Rbad88b32ad914e99" /><Relationship Type="http://schemas.openxmlformats.org/officeDocument/2006/relationships/slide" Target="/ppt/slides/slide5.xml" Id="R6b46916427a243c6" /><Relationship Type="http://schemas.openxmlformats.org/officeDocument/2006/relationships/slide" Target="/ppt/slides/slide6.xml" Id="Ra9ebadbc2aa4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6e8d351e0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c107660045c0" /><Relationship Type="http://schemas.openxmlformats.org/officeDocument/2006/relationships/theme" Target="/ppt/slideMasters/theme/theme1.xml" Id="R6594183ff3d949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bc1076600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c5f860ef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c338e3806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2338d277b4f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4847bd7144d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2414187c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6f94fd87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