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048fe2ab7b4a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7737bfd23149cb"/>
  </p:sldMasterIdLst>
  <p:sldIdLst>
    <p:sldId xmlns:r="http://schemas.openxmlformats.org/officeDocument/2006/relationships" id="256" r:id="Rfa035310355746b8"/>
    <p:sldId xmlns:r="http://schemas.openxmlformats.org/officeDocument/2006/relationships" id="257" r:id="R860e2fd7014f4280"/>
    <p:sldId xmlns:r="http://schemas.openxmlformats.org/officeDocument/2006/relationships" id="258" r:id="R5fbeb381212340c1"/>
    <p:sldId xmlns:r="http://schemas.openxmlformats.org/officeDocument/2006/relationships" id="259" r:id="R319b774c07ef43dc"/>
    <p:sldId xmlns:r="http://schemas.openxmlformats.org/officeDocument/2006/relationships" id="260" r:id="Rcab8227dbe8741e2"/>
    <p:sldId xmlns:r="http://schemas.openxmlformats.org/officeDocument/2006/relationships" id="261" r:id="R9a97490412534a44"/>
    <p:sldId xmlns:r="http://schemas.openxmlformats.org/officeDocument/2006/relationships" id="262" r:id="Rc3234085ff0a4e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737bfd23149cb" /><Relationship Type="http://schemas.openxmlformats.org/officeDocument/2006/relationships/slide" Target="/ppt/slides/slide1.xml" Id="Rfa035310355746b8" /><Relationship Type="http://schemas.openxmlformats.org/officeDocument/2006/relationships/slide" Target="/ppt/slides/slide2.xml" Id="R860e2fd7014f4280" /><Relationship Type="http://schemas.openxmlformats.org/officeDocument/2006/relationships/slide" Target="/ppt/slides/slide3.xml" Id="R5fbeb381212340c1" /><Relationship Type="http://schemas.openxmlformats.org/officeDocument/2006/relationships/slide" Target="/ppt/slides/slide4.xml" Id="R319b774c07ef43dc" /><Relationship Type="http://schemas.openxmlformats.org/officeDocument/2006/relationships/slide" Target="/ppt/slides/slide5.xml" Id="Rcab8227dbe8741e2" /><Relationship Type="http://schemas.openxmlformats.org/officeDocument/2006/relationships/slide" Target="/ppt/slides/slide6.xml" Id="R9a97490412534a44" /><Relationship Type="http://schemas.openxmlformats.org/officeDocument/2006/relationships/slide" Target="/ppt/slides/slide7.xml" Id="Rc3234085ff0a4e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167e64df842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4eb012a224842" /><Relationship Type="http://schemas.openxmlformats.org/officeDocument/2006/relationships/theme" Target="/ppt/slideMasters/theme/theme1.xml" Id="Re1fc8d1ffb1b4c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04eb012a2248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9ddfcfd524b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04061503249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908f098a042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7f0719a6c46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515daba1944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17046387b42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93a8d9da644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MEJA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ÅKESSON JONAS PATRIK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Pareliusveien 5K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929 440 021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