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92e24e513446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ce2fc2978e4b8a"/>
  </p:sldMasterIdLst>
  <p:sldIdLst>
    <p:sldId xmlns:r="http://schemas.openxmlformats.org/officeDocument/2006/relationships" id="256" r:id="Redb02c24b26d4b85"/>
    <p:sldId xmlns:r="http://schemas.openxmlformats.org/officeDocument/2006/relationships" id="257" r:id="R0c79b6ca983f4a01"/>
    <p:sldId xmlns:r="http://schemas.openxmlformats.org/officeDocument/2006/relationships" id="258" r:id="Rfde7d12dfbdf4e5f"/>
    <p:sldId xmlns:r="http://schemas.openxmlformats.org/officeDocument/2006/relationships" id="259" r:id="R84dca5856a7f4813"/>
    <p:sldId xmlns:r="http://schemas.openxmlformats.org/officeDocument/2006/relationships" id="260" r:id="R133bf6c173744e8f"/>
    <p:sldId xmlns:r="http://schemas.openxmlformats.org/officeDocument/2006/relationships" id="261" r:id="Raa2435d89c7f436c"/>
    <p:sldId xmlns:r="http://schemas.openxmlformats.org/officeDocument/2006/relationships" id="262" r:id="Rbe6c23d25b3c43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ce2fc2978e4b8a" /><Relationship Type="http://schemas.openxmlformats.org/officeDocument/2006/relationships/slide" Target="/ppt/slides/slide1.xml" Id="Redb02c24b26d4b85" /><Relationship Type="http://schemas.openxmlformats.org/officeDocument/2006/relationships/slide" Target="/ppt/slides/slide2.xml" Id="R0c79b6ca983f4a01" /><Relationship Type="http://schemas.openxmlformats.org/officeDocument/2006/relationships/slide" Target="/ppt/slides/slide3.xml" Id="Rfde7d12dfbdf4e5f" /><Relationship Type="http://schemas.openxmlformats.org/officeDocument/2006/relationships/slide" Target="/ppt/slides/slide4.xml" Id="R84dca5856a7f4813" /><Relationship Type="http://schemas.openxmlformats.org/officeDocument/2006/relationships/slide" Target="/ppt/slides/slide5.xml" Id="R133bf6c173744e8f" /><Relationship Type="http://schemas.openxmlformats.org/officeDocument/2006/relationships/slide" Target="/ppt/slides/slide6.xml" Id="Raa2435d89c7f436c" /><Relationship Type="http://schemas.openxmlformats.org/officeDocument/2006/relationships/slide" Target="/ppt/slides/slide7.xml" Id="Rbe6c23d25b3c43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b91ab360fa44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5fbe792db4a1b" /><Relationship Type="http://schemas.openxmlformats.org/officeDocument/2006/relationships/theme" Target="/ppt/slideMasters/theme/theme1.xml" Id="Rc048534d6d1649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35fbe792db4a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964969c8d49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5101a02e744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99b4dc24048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7920d4b7b46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88138adfb4e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cb81151c740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9d36ea06640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GOL GRAVE- OG BARKSERVICE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 GRAVE- OG BARKSERVICE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 GRAVE- OG BARKSERVICE AS ble etablert [år] og holder til i Gol.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 GRAVE- OG BARKSERVICE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 GRAVE- OG BARKSERVICE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 GRAVE- OG BARKSERVICE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3 050 202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542 898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1 213 155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 GRAVE- OG BARKSERVICE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BERGET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 GRAVE- OG BARKSERVICE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Hodnungsetvegen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3550 Gol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gol.grave.bark@gmail.com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929 503 295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 GRAVE- OG BARKSERVICE AS</a:t>
            </a:r>
          </a:p>
        </p:txBody>
      </p:sp>
    </p:spTree>
  </p:cSld>
  <p:clrMapOvr>
    <a:masterClrMapping xmlns:a="http://schemas.openxmlformats.org/drawingml/2006/main"/>
  </p:clrMapOvr>
</p:sld>
</file>