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a3575c48f749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243316a0ad492c"/>
  </p:sldMasterIdLst>
  <p:sldIdLst>
    <p:sldId xmlns:r="http://schemas.openxmlformats.org/officeDocument/2006/relationships" id="256" r:id="R5f5378df35314344"/>
    <p:sldId xmlns:r="http://schemas.openxmlformats.org/officeDocument/2006/relationships" id="257" r:id="R2ecafbd6b8fa45f9"/>
    <p:sldId xmlns:r="http://schemas.openxmlformats.org/officeDocument/2006/relationships" id="258" r:id="Rdfbde03cd6104790"/>
    <p:sldId xmlns:r="http://schemas.openxmlformats.org/officeDocument/2006/relationships" id="259" r:id="R1fb5b0a3bdc84126"/>
    <p:sldId xmlns:r="http://schemas.openxmlformats.org/officeDocument/2006/relationships" id="260" r:id="Rb55c11557e8f499a"/>
    <p:sldId xmlns:r="http://schemas.openxmlformats.org/officeDocument/2006/relationships" id="261" r:id="Re365e765dbbe4685"/>
    <p:sldId xmlns:r="http://schemas.openxmlformats.org/officeDocument/2006/relationships" id="262" r:id="Ree4dcc0036d84d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243316a0ad492c" /><Relationship Type="http://schemas.openxmlformats.org/officeDocument/2006/relationships/slide" Target="/ppt/slides/slide1.xml" Id="R5f5378df35314344" /><Relationship Type="http://schemas.openxmlformats.org/officeDocument/2006/relationships/slide" Target="/ppt/slides/slide2.xml" Id="R2ecafbd6b8fa45f9" /><Relationship Type="http://schemas.openxmlformats.org/officeDocument/2006/relationships/slide" Target="/ppt/slides/slide3.xml" Id="Rdfbde03cd6104790" /><Relationship Type="http://schemas.openxmlformats.org/officeDocument/2006/relationships/slide" Target="/ppt/slides/slide4.xml" Id="R1fb5b0a3bdc84126" /><Relationship Type="http://schemas.openxmlformats.org/officeDocument/2006/relationships/slide" Target="/ppt/slides/slide5.xml" Id="Rb55c11557e8f499a" /><Relationship Type="http://schemas.openxmlformats.org/officeDocument/2006/relationships/slide" Target="/ppt/slides/slide6.xml" Id="Re365e765dbbe4685" /><Relationship Type="http://schemas.openxmlformats.org/officeDocument/2006/relationships/slide" Target="/ppt/slides/slide7.xml" Id="Ree4dcc0036d84d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85350d3cc649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c446d03e84131" /><Relationship Type="http://schemas.openxmlformats.org/officeDocument/2006/relationships/theme" Target="/ppt/slideMasters/theme/theme1.xml" Id="R4ccb21e4946b4b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0c446d03e841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c3b4c32e244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6f7dab50e48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8d079645046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b906d8a3a4c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57a737b9f4a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4364cb5e744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db931ba4c47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EINAR KRISTIANSEN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EINAR KRISTIANSEN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EINAR KRISTIANSEN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EINAR KRISTIANSEN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EINAR KRISTIANSEN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EINAR KRISTIANSEN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34 141 922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1 086 597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829 041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2 463 713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8 103 236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EINAR KRISTIANSEN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NILSSON HOLDING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HERR VOLD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SNARE INVEST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EINAR KRISTIANSEN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Elvestubben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62523884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929 676 548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EINAR KRISTIANSEN AS</a:t>
            </a:r>
          </a:p>
        </p:txBody>
      </p:sp>
    </p:spTree>
  </p:cSld>
  <p:clrMapOvr>
    <a:masterClrMapping xmlns:a="http://schemas.openxmlformats.org/drawingml/2006/main"/>
  </p:clrMapOvr>
</p:sld>
</file>