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63b198435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52231d4554f26"/>
  </p:sldMasterIdLst>
  <p:sldIdLst>
    <p:sldId xmlns:r="http://schemas.openxmlformats.org/officeDocument/2006/relationships" id="256" r:id="Ra6908a0a81cd415a"/>
    <p:sldId xmlns:r="http://schemas.openxmlformats.org/officeDocument/2006/relationships" id="257" r:id="R636632c7b2d5492c"/>
    <p:sldId xmlns:r="http://schemas.openxmlformats.org/officeDocument/2006/relationships" id="258" r:id="R8948ce656a084ee7"/>
    <p:sldId xmlns:r="http://schemas.openxmlformats.org/officeDocument/2006/relationships" id="259" r:id="Rd64e493bd0134fd7"/>
    <p:sldId xmlns:r="http://schemas.openxmlformats.org/officeDocument/2006/relationships" id="260" r:id="R7e06847fb6d94084"/>
    <p:sldId xmlns:r="http://schemas.openxmlformats.org/officeDocument/2006/relationships" id="261" r:id="R4d293d7f96ba4ca6"/>
    <p:sldId xmlns:r="http://schemas.openxmlformats.org/officeDocument/2006/relationships" id="262" r:id="R0301ccc6ca6f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52231d4554f26" /><Relationship Type="http://schemas.openxmlformats.org/officeDocument/2006/relationships/slide" Target="/ppt/slides/slide1.xml" Id="Ra6908a0a81cd415a" /><Relationship Type="http://schemas.openxmlformats.org/officeDocument/2006/relationships/slide" Target="/ppt/slides/slide2.xml" Id="R636632c7b2d5492c" /><Relationship Type="http://schemas.openxmlformats.org/officeDocument/2006/relationships/slide" Target="/ppt/slides/slide3.xml" Id="R8948ce656a084ee7" /><Relationship Type="http://schemas.openxmlformats.org/officeDocument/2006/relationships/slide" Target="/ppt/slides/slide4.xml" Id="Rd64e493bd0134fd7" /><Relationship Type="http://schemas.openxmlformats.org/officeDocument/2006/relationships/slide" Target="/ppt/slides/slide5.xml" Id="R7e06847fb6d94084" /><Relationship Type="http://schemas.openxmlformats.org/officeDocument/2006/relationships/slide" Target="/ppt/slides/slide6.xml" Id="R4d293d7f96ba4ca6" /><Relationship Type="http://schemas.openxmlformats.org/officeDocument/2006/relationships/slide" Target="/ppt/slides/slide7.xml" Id="R0301ccc6ca6f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da3833479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6e217a1414448" /><Relationship Type="http://schemas.openxmlformats.org/officeDocument/2006/relationships/theme" Target="/ppt/slideMasters/theme/theme1.xml" Id="Rfe3432bcce8c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6e217a141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64e9c295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2fbf0070a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705fc3259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d750aaab2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4fca2742646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44b7d89ab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79d9cc5a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LUNDE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LUNDE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6 568 349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6 900 479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TROND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Vigs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929 695 321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LUNDE HOLDING AS</a:t>
            </a:r>
          </a:p>
        </p:txBody>
      </p:sp>
    </p:spTree>
  </p:cSld>
  <p:clrMapOvr>
    <a:masterClrMapping xmlns:a="http://schemas.openxmlformats.org/drawingml/2006/main"/>
  </p:clrMapOvr>
</p:sld>
</file>