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839ea3968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915afed9647f7"/>
  </p:sldMasterIdLst>
  <p:sldIdLst>
    <p:sldId xmlns:r="http://schemas.openxmlformats.org/officeDocument/2006/relationships" id="256" r:id="Ra253c1e514d5470a"/>
    <p:sldId xmlns:r="http://schemas.openxmlformats.org/officeDocument/2006/relationships" id="257" r:id="Rbf8d84fd8730494a"/>
    <p:sldId xmlns:r="http://schemas.openxmlformats.org/officeDocument/2006/relationships" id="258" r:id="Rf6176f42be4e43be"/>
    <p:sldId xmlns:r="http://schemas.openxmlformats.org/officeDocument/2006/relationships" id="259" r:id="Rc1f74c6789984951"/>
    <p:sldId xmlns:r="http://schemas.openxmlformats.org/officeDocument/2006/relationships" id="260" r:id="Rbb43bcc096b94555"/>
    <p:sldId xmlns:r="http://schemas.openxmlformats.org/officeDocument/2006/relationships" id="261" r:id="R506a8e447d9b4f35"/>
    <p:sldId xmlns:r="http://schemas.openxmlformats.org/officeDocument/2006/relationships" id="262" r:id="R70be08187b6c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915afed9647f7" /><Relationship Type="http://schemas.openxmlformats.org/officeDocument/2006/relationships/slide" Target="/ppt/slides/slide1.xml" Id="Ra253c1e514d5470a" /><Relationship Type="http://schemas.openxmlformats.org/officeDocument/2006/relationships/slide" Target="/ppt/slides/slide2.xml" Id="Rbf8d84fd8730494a" /><Relationship Type="http://schemas.openxmlformats.org/officeDocument/2006/relationships/slide" Target="/ppt/slides/slide3.xml" Id="Rf6176f42be4e43be" /><Relationship Type="http://schemas.openxmlformats.org/officeDocument/2006/relationships/slide" Target="/ppt/slides/slide4.xml" Id="Rc1f74c6789984951" /><Relationship Type="http://schemas.openxmlformats.org/officeDocument/2006/relationships/slide" Target="/ppt/slides/slide5.xml" Id="Rbb43bcc096b94555" /><Relationship Type="http://schemas.openxmlformats.org/officeDocument/2006/relationships/slide" Target="/ppt/slides/slide6.xml" Id="R506a8e447d9b4f35" /><Relationship Type="http://schemas.openxmlformats.org/officeDocument/2006/relationships/slide" Target="/ppt/slides/slide7.xml" Id="R70be08187b6c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0859e6314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377e8c39b4548" /><Relationship Type="http://schemas.openxmlformats.org/officeDocument/2006/relationships/theme" Target="/ppt/slideMasters/theme/theme1.xml" Id="Rab5e3c1814d8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377e8c39b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fef108f5e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c2159b35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8a0df1fd7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0f994d76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e1bc11d49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d313d170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10d5d673b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