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384956a9e048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ffa0bfb53f4e44"/>
  </p:sldMasterIdLst>
  <p:sldIdLst>
    <p:sldId xmlns:r="http://schemas.openxmlformats.org/officeDocument/2006/relationships" id="256" r:id="R7c6e9c6016d04786"/>
    <p:sldId xmlns:r="http://schemas.openxmlformats.org/officeDocument/2006/relationships" id="257" r:id="R81085350175f4ce5"/>
    <p:sldId xmlns:r="http://schemas.openxmlformats.org/officeDocument/2006/relationships" id="258" r:id="R176d02ce9bd04cae"/>
    <p:sldId xmlns:r="http://schemas.openxmlformats.org/officeDocument/2006/relationships" id="259" r:id="R0cbd9652901044a9"/>
    <p:sldId xmlns:r="http://schemas.openxmlformats.org/officeDocument/2006/relationships" id="260" r:id="Rb09b972855c6494e"/>
    <p:sldId xmlns:r="http://schemas.openxmlformats.org/officeDocument/2006/relationships" id="261" r:id="R7d815b1339b643ed"/>
    <p:sldId xmlns:r="http://schemas.openxmlformats.org/officeDocument/2006/relationships" id="262" r:id="R355b8a4c6a2044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ffa0bfb53f4e44" /><Relationship Type="http://schemas.openxmlformats.org/officeDocument/2006/relationships/slide" Target="/ppt/slides/slide1.xml" Id="R7c6e9c6016d04786" /><Relationship Type="http://schemas.openxmlformats.org/officeDocument/2006/relationships/slide" Target="/ppt/slides/slide2.xml" Id="R81085350175f4ce5" /><Relationship Type="http://schemas.openxmlformats.org/officeDocument/2006/relationships/slide" Target="/ppt/slides/slide3.xml" Id="R176d02ce9bd04cae" /><Relationship Type="http://schemas.openxmlformats.org/officeDocument/2006/relationships/slide" Target="/ppt/slides/slide4.xml" Id="R0cbd9652901044a9" /><Relationship Type="http://schemas.openxmlformats.org/officeDocument/2006/relationships/slide" Target="/ppt/slides/slide5.xml" Id="Rb09b972855c6494e" /><Relationship Type="http://schemas.openxmlformats.org/officeDocument/2006/relationships/slide" Target="/ppt/slides/slide6.xml" Id="R7d815b1339b643ed" /><Relationship Type="http://schemas.openxmlformats.org/officeDocument/2006/relationships/slide" Target="/ppt/slides/slide7.xml" Id="R355b8a4c6a2044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ad02f4828749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96e7cc7a44188" /><Relationship Type="http://schemas.openxmlformats.org/officeDocument/2006/relationships/theme" Target="/ppt/slideMasters/theme/theme1.xml" Id="Raa8ecb486ca94c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296e7cc7a441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47aa3753848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7c4fbc5cb44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c354d05064d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0f472a28547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ab001628748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0f59301e24b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30ae982f64e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STEINBRUNA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STEINBRUNA INVEST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17 764 189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18 549 097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18 653 607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RUDOLFSEN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Rudolfsen, Vragesløyfen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929 781 813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