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b3aaecc57f44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fecef7ab234a8c"/>
  </p:sldMasterIdLst>
  <p:sldIdLst>
    <p:sldId xmlns:r="http://schemas.openxmlformats.org/officeDocument/2006/relationships" id="256" r:id="Ra8bae8f244cd4f01"/>
    <p:sldId xmlns:r="http://schemas.openxmlformats.org/officeDocument/2006/relationships" id="257" r:id="Ra20c59f27c984ab6"/>
    <p:sldId xmlns:r="http://schemas.openxmlformats.org/officeDocument/2006/relationships" id="258" r:id="Rda53b899050e41a8"/>
    <p:sldId xmlns:r="http://schemas.openxmlformats.org/officeDocument/2006/relationships" id="259" r:id="Rb5b26443e15f4f78"/>
    <p:sldId xmlns:r="http://schemas.openxmlformats.org/officeDocument/2006/relationships" id="260" r:id="R03ffb5b3086f4f80"/>
    <p:sldId xmlns:r="http://schemas.openxmlformats.org/officeDocument/2006/relationships" id="261" r:id="R39a445530eec40dd"/>
    <p:sldId xmlns:r="http://schemas.openxmlformats.org/officeDocument/2006/relationships" id="262" r:id="Rd4dac0636c2543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fecef7ab234a8c" /><Relationship Type="http://schemas.openxmlformats.org/officeDocument/2006/relationships/slide" Target="/ppt/slides/slide1.xml" Id="Ra8bae8f244cd4f01" /><Relationship Type="http://schemas.openxmlformats.org/officeDocument/2006/relationships/slide" Target="/ppt/slides/slide2.xml" Id="Ra20c59f27c984ab6" /><Relationship Type="http://schemas.openxmlformats.org/officeDocument/2006/relationships/slide" Target="/ppt/slides/slide3.xml" Id="Rda53b899050e41a8" /><Relationship Type="http://schemas.openxmlformats.org/officeDocument/2006/relationships/slide" Target="/ppt/slides/slide4.xml" Id="Rb5b26443e15f4f78" /><Relationship Type="http://schemas.openxmlformats.org/officeDocument/2006/relationships/slide" Target="/ppt/slides/slide5.xml" Id="R03ffb5b3086f4f80" /><Relationship Type="http://schemas.openxmlformats.org/officeDocument/2006/relationships/slide" Target="/ppt/slides/slide6.xml" Id="R39a445530eec40dd" /><Relationship Type="http://schemas.openxmlformats.org/officeDocument/2006/relationships/slide" Target="/ppt/slides/slide7.xml" Id="Rd4dac0636c2543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871751e6f040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797d8316942ac" /><Relationship Type="http://schemas.openxmlformats.org/officeDocument/2006/relationships/theme" Target="/ppt/slideMasters/theme/theme1.xml" Id="Ra27e1120bc924e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8797d8316942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24a4c257340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661dc73c543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0b187a10e4e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79cc4a02141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1a9ebfe3247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37d10136e45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6c50925b046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EX-ON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EX-ON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312 340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DUNSKYTE SANDRA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Saltfjellveien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8613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929 855 949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