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114ee207de41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9a8f67078e426c"/>
  </p:sldMasterIdLst>
  <p:sldIdLst>
    <p:sldId xmlns:r="http://schemas.openxmlformats.org/officeDocument/2006/relationships" id="256" r:id="R999687cfbbcc45d6"/>
    <p:sldId xmlns:r="http://schemas.openxmlformats.org/officeDocument/2006/relationships" id="257" r:id="Rfdd519c9258a4033"/>
    <p:sldId xmlns:r="http://schemas.openxmlformats.org/officeDocument/2006/relationships" id="258" r:id="R088b598399a84274"/>
    <p:sldId xmlns:r="http://schemas.openxmlformats.org/officeDocument/2006/relationships" id="259" r:id="R375dba9914914f9d"/>
    <p:sldId xmlns:r="http://schemas.openxmlformats.org/officeDocument/2006/relationships" id="260" r:id="R6c8e1d2f55874ed4"/>
    <p:sldId xmlns:r="http://schemas.openxmlformats.org/officeDocument/2006/relationships" id="261" r:id="R7bf5b2e9104f4d58"/>
    <p:sldId xmlns:r="http://schemas.openxmlformats.org/officeDocument/2006/relationships" id="262" r:id="Rfaa20469efdb40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a8f67078e426c" /><Relationship Type="http://schemas.openxmlformats.org/officeDocument/2006/relationships/slide" Target="/ppt/slides/slide1.xml" Id="R999687cfbbcc45d6" /><Relationship Type="http://schemas.openxmlformats.org/officeDocument/2006/relationships/slide" Target="/ppt/slides/slide2.xml" Id="Rfdd519c9258a4033" /><Relationship Type="http://schemas.openxmlformats.org/officeDocument/2006/relationships/slide" Target="/ppt/slides/slide3.xml" Id="R088b598399a84274" /><Relationship Type="http://schemas.openxmlformats.org/officeDocument/2006/relationships/slide" Target="/ppt/slides/slide4.xml" Id="R375dba9914914f9d" /><Relationship Type="http://schemas.openxmlformats.org/officeDocument/2006/relationships/slide" Target="/ppt/slides/slide5.xml" Id="R6c8e1d2f55874ed4" /><Relationship Type="http://schemas.openxmlformats.org/officeDocument/2006/relationships/slide" Target="/ppt/slides/slide6.xml" Id="R7bf5b2e9104f4d58" /><Relationship Type="http://schemas.openxmlformats.org/officeDocument/2006/relationships/slide" Target="/ppt/slides/slide7.xml" Id="Rfaa20469efdb40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24c34724164c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b9d45eb4c454e" /><Relationship Type="http://schemas.openxmlformats.org/officeDocument/2006/relationships/theme" Target="/ppt/slideMasters/theme/theme1.xml" Id="Rfed3d4811c544e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9b9d45eb4c45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4e924dc814f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6d7e67b5944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e97c3b65b46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66dda11d841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f0353962843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0324470ab4a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ebe0ddc8143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HEIA HAUGE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 HAUGE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1 138 367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1 461 891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Perstugutua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929 918 924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