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3b79a55b5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c5302ac0d4c55"/>
  </p:sldMasterIdLst>
  <p:sldIdLst>
    <p:sldId xmlns:r="http://schemas.openxmlformats.org/officeDocument/2006/relationships" id="256" r:id="Rc03efdb0970246cf"/>
    <p:sldId xmlns:r="http://schemas.openxmlformats.org/officeDocument/2006/relationships" id="257" r:id="R76e0abd747a747c8"/>
    <p:sldId xmlns:r="http://schemas.openxmlformats.org/officeDocument/2006/relationships" id="258" r:id="Rf87205f1fb774145"/>
    <p:sldId xmlns:r="http://schemas.openxmlformats.org/officeDocument/2006/relationships" id="259" r:id="R7e5ac20724bf412f"/>
    <p:sldId xmlns:r="http://schemas.openxmlformats.org/officeDocument/2006/relationships" id="260" r:id="R859fb8e44fb14081"/>
    <p:sldId xmlns:r="http://schemas.openxmlformats.org/officeDocument/2006/relationships" id="261" r:id="R866bc0490a2f4bc9"/>
    <p:sldId xmlns:r="http://schemas.openxmlformats.org/officeDocument/2006/relationships" id="262" r:id="R56de9805929a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c5302ac0d4c55" /><Relationship Type="http://schemas.openxmlformats.org/officeDocument/2006/relationships/slide" Target="/ppt/slides/slide1.xml" Id="Rc03efdb0970246cf" /><Relationship Type="http://schemas.openxmlformats.org/officeDocument/2006/relationships/slide" Target="/ppt/slides/slide2.xml" Id="R76e0abd747a747c8" /><Relationship Type="http://schemas.openxmlformats.org/officeDocument/2006/relationships/slide" Target="/ppt/slides/slide3.xml" Id="Rf87205f1fb774145" /><Relationship Type="http://schemas.openxmlformats.org/officeDocument/2006/relationships/slide" Target="/ppt/slides/slide4.xml" Id="R7e5ac20724bf412f" /><Relationship Type="http://schemas.openxmlformats.org/officeDocument/2006/relationships/slide" Target="/ppt/slides/slide5.xml" Id="R859fb8e44fb14081" /><Relationship Type="http://schemas.openxmlformats.org/officeDocument/2006/relationships/slide" Target="/ppt/slides/slide6.xml" Id="R866bc0490a2f4bc9" /><Relationship Type="http://schemas.openxmlformats.org/officeDocument/2006/relationships/slide" Target="/ppt/slides/slide7.xml" Id="R56de9805929a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afaea0c68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09066d97249cc" /><Relationship Type="http://schemas.openxmlformats.org/officeDocument/2006/relationships/theme" Target="/ppt/slideMasters/theme/theme1.xml" Id="Raea9c65ce250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509066d972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86faeb27d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c1acb49e1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66a74792542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43755b9914d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645c696f642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0a1bbbf3a47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651aaa4f8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PROSJEKT 236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PROSJEKT 236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SECURITIES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929 933 478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