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2546a6ab0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8036cdc6441d5"/>
  </p:sldMasterIdLst>
  <p:sldIdLst>
    <p:sldId xmlns:r="http://schemas.openxmlformats.org/officeDocument/2006/relationships" id="256" r:id="Rce02ec7cde9847c0"/>
    <p:sldId xmlns:r="http://schemas.openxmlformats.org/officeDocument/2006/relationships" id="257" r:id="Rb02bdc9df04f40d6"/>
    <p:sldId xmlns:r="http://schemas.openxmlformats.org/officeDocument/2006/relationships" id="258" r:id="Rca0da4c79b4e4780"/>
    <p:sldId xmlns:r="http://schemas.openxmlformats.org/officeDocument/2006/relationships" id="259" r:id="R2dfd52fd88884406"/>
    <p:sldId xmlns:r="http://schemas.openxmlformats.org/officeDocument/2006/relationships" id="260" r:id="R8de2bc088d2642ce"/>
    <p:sldId xmlns:r="http://schemas.openxmlformats.org/officeDocument/2006/relationships" id="261" r:id="Re8a3c1c0ac674fed"/>
    <p:sldId xmlns:r="http://schemas.openxmlformats.org/officeDocument/2006/relationships" id="262" r:id="R454536cd66e74a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8036cdc6441d5" /><Relationship Type="http://schemas.openxmlformats.org/officeDocument/2006/relationships/slide" Target="/ppt/slides/slide1.xml" Id="Rce02ec7cde9847c0" /><Relationship Type="http://schemas.openxmlformats.org/officeDocument/2006/relationships/slide" Target="/ppt/slides/slide2.xml" Id="Rb02bdc9df04f40d6" /><Relationship Type="http://schemas.openxmlformats.org/officeDocument/2006/relationships/slide" Target="/ppt/slides/slide3.xml" Id="Rca0da4c79b4e4780" /><Relationship Type="http://schemas.openxmlformats.org/officeDocument/2006/relationships/slide" Target="/ppt/slides/slide4.xml" Id="R2dfd52fd88884406" /><Relationship Type="http://schemas.openxmlformats.org/officeDocument/2006/relationships/slide" Target="/ppt/slides/slide5.xml" Id="R8de2bc088d2642ce" /><Relationship Type="http://schemas.openxmlformats.org/officeDocument/2006/relationships/slide" Target="/ppt/slides/slide6.xml" Id="Re8a3c1c0ac674fed" /><Relationship Type="http://schemas.openxmlformats.org/officeDocument/2006/relationships/slide" Target="/ppt/slides/slide7.xml" Id="R454536cd66e74a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5c88ecf44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1b3fc9a7145bc" /><Relationship Type="http://schemas.openxmlformats.org/officeDocument/2006/relationships/theme" Target="/ppt/slideMasters/theme/theme1.xml" Id="R53090971cbc249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a1b3fc9a71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8ead7fec7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98d6b6eee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973b80d4446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10c2db15e4d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b05506091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6c36bd59948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ded4bc9ef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