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5a090dd00d4c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4c51ff0f9a4c4a"/>
  </p:sldMasterIdLst>
  <p:sldIdLst>
    <p:sldId xmlns:r="http://schemas.openxmlformats.org/officeDocument/2006/relationships" id="256" r:id="Rb46e2d8ba65e4ce8"/>
    <p:sldId xmlns:r="http://schemas.openxmlformats.org/officeDocument/2006/relationships" id="257" r:id="R6664b374472145b7"/>
    <p:sldId xmlns:r="http://schemas.openxmlformats.org/officeDocument/2006/relationships" id="258" r:id="R72444d07cbc8418f"/>
    <p:sldId xmlns:r="http://schemas.openxmlformats.org/officeDocument/2006/relationships" id="259" r:id="Rf08e71a9e35b4336"/>
    <p:sldId xmlns:r="http://schemas.openxmlformats.org/officeDocument/2006/relationships" id="260" r:id="R056d2126bf564501"/>
    <p:sldId xmlns:r="http://schemas.openxmlformats.org/officeDocument/2006/relationships" id="261" r:id="Ra663ac7662f74e84"/>
    <p:sldId xmlns:r="http://schemas.openxmlformats.org/officeDocument/2006/relationships" id="262" r:id="R58d14c7a894d43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c51ff0f9a4c4a" /><Relationship Type="http://schemas.openxmlformats.org/officeDocument/2006/relationships/slide" Target="/ppt/slides/slide1.xml" Id="Rb46e2d8ba65e4ce8" /><Relationship Type="http://schemas.openxmlformats.org/officeDocument/2006/relationships/slide" Target="/ppt/slides/slide2.xml" Id="R6664b374472145b7" /><Relationship Type="http://schemas.openxmlformats.org/officeDocument/2006/relationships/slide" Target="/ppt/slides/slide3.xml" Id="R72444d07cbc8418f" /><Relationship Type="http://schemas.openxmlformats.org/officeDocument/2006/relationships/slide" Target="/ppt/slides/slide4.xml" Id="Rf08e71a9e35b4336" /><Relationship Type="http://schemas.openxmlformats.org/officeDocument/2006/relationships/slide" Target="/ppt/slides/slide5.xml" Id="R056d2126bf564501" /><Relationship Type="http://schemas.openxmlformats.org/officeDocument/2006/relationships/slide" Target="/ppt/slides/slide6.xml" Id="Ra663ac7662f74e84" /><Relationship Type="http://schemas.openxmlformats.org/officeDocument/2006/relationships/slide" Target="/ppt/slides/slide7.xml" Id="R58d14c7a894d43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f1f8e9be244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a9df03ae84988" /><Relationship Type="http://schemas.openxmlformats.org/officeDocument/2006/relationships/theme" Target="/ppt/slideMasters/theme/theme1.xml" Id="R501c403232304e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fa9df03ae849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31d53c1c64a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eef85872f4c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9cbfc81e843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96c6aa31446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306962a0d4d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022e1d6d44a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c58b2bc8847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KHATRI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KHATRI HOLDING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260 122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SUNIL KHATRI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Østaveien 61A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929 985 397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KHATRI HOLDING AS</a:t>
            </a:r>
          </a:p>
        </p:txBody>
      </p:sp>
    </p:spTree>
  </p:cSld>
  <p:clrMapOvr>
    <a:masterClrMapping xmlns:a="http://schemas.openxmlformats.org/drawingml/2006/main"/>
  </p:clrMapOvr>
</p:sld>
</file>