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a1be8da7fc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99b7ad6ca48b5"/>
  </p:sldMasterIdLst>
  <p:sldIdLst>
    <p:sldId xmlns:r="http://schemas.openxmlformats.org/officeDocument/2006/relationships" id="256" r:id="R725d2cc138d14885"/>
    <p:sldId xmlns:r="http://schemas.openxmlformats.org/officeDocument/2006/relationships" id="257" r:id="R759365646340466d"/>
    <p:sldId xmlns:r="http://schemas.openxmlformats.org/officeDocument/2006/relationships" id="258" r:id="R1b98e3be855e4faa"/>
    <p:sldId xmlns:r="http://schemas.openxmlformats.org/officeDocument/2006/relationships" id="259" r:id="R5798c9b6ba884d69"/>
    <p:sldId xmlns:r="http://schemas.openxmlformats.org/officeDocument/2006/relationships" id="260" r:id="Rd041973018d04c05"/>
    <p:sldId xmlns:r="http://schemas.openxmlformats.org/officeDocument/2006/relationships" id="261" r:id="R5cac5ee5005d41af"/>
    <p:sldId xmlns:r="http://schemas.openxmlformats.org/officeDocument/2006/relationships" id="262" r:id="R99f62697ffdf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99b7ad6ca48b5" /><Relationship Type="http://schemas.openxmlformats.org/officeDocument/2006/relationships/slide" Target="/ppt/slides/slide1.xml" Id="R725d2cc138d14885" /><Relationship Type="http://schemas.openxmlformats.org/officeDocument/2006/relationships/slide" Target="/ppt/slides/slide2.xml" Id="R759365646340466d" /><Relationship Type="http://schemas.openxmlformats.org/officeDocument/2006/relationships/slide" Target="/ppt/slides/slide3.xml" Id="R1b98e3be855e4faa" /><Relationship Type="http://schemas.openxmlformats.org/officeDocument/2006/relationships/slide" Target="/ppt/slides/slide4.xml" Id="R5798c9b6ba884d69" /><Relationship Type="http://schemas.openxmlformats.org/officeDocument/2006/relationships/slide" Target="/ppt/slides/slide5.xml" Id="Rd041973018d04c05" /><Relationship Type="http://schemas.openxmlformats.org/officeDocument/2006/relationships/slide" Target="/ppt/slides/slide6.xml" Id="R5cac5ee5005d41af" /><Relationship Type="http://schemas.openxmlformats.org/officeDocument/2006/relationships/slide" Target="/ppt/slides/slide7.xml" Id="R99f62697ffdf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815ce20f747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5d6f4179427b" /><Relationship Type="http://schemas.openxmlformats.org/officeDocument/2006/relationships/theme" Target="/ppt/slideMasters/theme/theme1.xml" Id="R3d8a4a334ad64c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a5d6f417942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1d0353006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4ba8f0e08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4839c8a3f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4a8883a6c42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97a2715da4f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0bd0e96f748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b224f3fb549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BYGG OG BETONG AS ble etablert [år] og holder til i 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−110 372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255 364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JAN KRZYSZTAL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Topdalsveien 243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4658 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929 988 906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BYGG OG BETONG AS</a:t>
            </a:r>
          </a:p>
        </p:txBody>
      </p:sp>
    </p:spTree>
  </p:cSld>
  <p:clrMapOvr>
    <a:masterClrMapping xmlns:a="http://schemas.openxmlformats.org/drawingml/2006/main"/>
  </p:clrMapOvr>
</p:sld>
</file>