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61c8c9efa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695655a504697"/>
  </p:sldMasterIdLst>
  <p:sldIdLst>
    <p:sldId xmlns:r="http://schemas.openxmlformats.org/officeDocument/2006/relationships" id="256" r:id="R458ff9bd595845a1"/>
    <p:sldId xmlns:r="http://schemas.openxmlformats.org/officeDocument/2006/relationships" id="257" r:id="Ra5d0e0559e69474e"/>
    <p:sldId xmlns:r="http://schemas.openxmlformats.org/officeDocument/2006/relationships" id="258" r:id="R8d97478ffafc47eb"/>
    <p:sldId xmlns:r="http://schemas.openxmlformats.org/officeDocument/2006/relationships" id="259" r:id="Ree8a3ddc68a34bae"/>
    <p:sldId xmlns:r="http://schemas.openxmlformats.org/officeDocument/2006/relationships" id="260" r:id="Rd79c36eceed54cf7"/>
    <p:sldId xmlns:r="http://schemas.openxmlformats.org/officeDocument/2006/relationships" id="261" r:id="R21e2dae19b2340e7"/>
    <p:sldId xmlns:r="http://schemas.openxmlformats.org/officeDocument/2006/relationships" id="262" r:id="Rb7068c2afe50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695655a504697" /><Relationship Type="http://schemas.openxmlformats.org/officeDocument/2006/relationships/slide" Target="/ppt/slides/slide1.xml" Id="R458ff9bd595845a1" /><Relationship Type="http://schemas.openxmlformats.org/officeDocument/2006/relationships/slide" Target="/ppt/slides/slide2.xml" Id="Ra5d0e0559e69474e" /><Relationship Type="http://schemas.openxmlformats.org/officeDocument/2006/relationships/slide" Target="/ppt/slides/slide3.xml" Id="R8d97478ffafc47eb" /><Relationship Type="http://schemas.openxmlformats.org/officeDocument/2006/relationships/slide" Target="/ppt/slides/slide4.xml" Id="Ree8a3ddc68a34bae" /><Relationship Type="http://schemas.openxmlformats.org/officeDocument/2006/relationships/slide" Target="/ppt/slides/slide5.xml" Id="Rd79c36eceed54cf7" /><Relationship Type="http://schemas.openxmlformats.org/officeDocument/2006/relationships/slide" Target="/ppt/slides/slide6.xml" Id="R21e2dae19b2340e7" /><Relationship Type="http://schemas.openxmlformats.org/officeDocument/2006/relationships/slide" Target="/ppt/slides/slide7.xml" Id="Rb7068c2afe50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4e0f600e7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5eed736384c87" /><Relationship Type="http://schemas.openxmlformats.org/officeDocument/2006/relationships/theme" Target="/ppt/slideMasters/theme/theme1.xml" Id="R92c2073496e3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5eed736384c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60e412d42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20eb6af9d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bd6011f49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652d0cd2b4b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6a92300ad45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c98dcdf74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11695d2ec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