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aa60046c349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011412dcb94b92"/>
  </p:sldMasterIdLst>
  <p:sldIdLst>
    <p:sldId xmlns:r="http://schemas.openxmlformats.org/officeDocument/2006/relationships" id="256" r:id="R192dedfbff9441fd"/>
    <p:sldId xmlns:r="http://schemas.openxmlformats.org/officeDocument/2006/relationships" id="257" r:id="Rdcd3bb15c4914b30"/>
    <p:sldId xmlns:r="http://schemas.openxmlformats.org/officeDocument/2006/relationships" id="258" r:id="R1cd04064ee7e4342"/>
    <p:sldId xmlns:r="http://schemas.openxmlformats.org/officeDocument/2006/relationships" id="259" r:id="R6b49d859a1c04893"/>
    <p:sldId xmlns:r="http://schemas.openxmlformats.org/officeDocument/2006/relationships" id="260" r:id="Rca96dbf3b5274191"/>
    <p:sldId xmlns:r="http://schemas.openxmlformats.org/officeDocument/2006/relationships" id="261" r:id="Rca937476b936443a"/>
    <p:sldId xmlns:r="http://schemas.openxmlformats.org/officeDocument/2006/relationships" id="262" r:id="R69eba4cd18d94f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11412dcb94b92" /><Relationship Type="http://schemas.openxmlformats.org/officeDocument/2006/relationships/slide" Target="/ppt/slides/slide1.xml" Id="R192dedfbff9441fd" /><Relationship Type="http://schemas.openxmlformats.org/officeDocument/2006/relationships/slide" Target="/ppt/slides/slide2.xml" Id="Rdcd3bb15c4914b30" /><Relationship Type="http://schemas.openxmlformats.org/officeDocument/2006/relationships/slide" Target="/ppt/slides/slide3.xml" Id="R1cd04064ee7e4342" /><Relationship Type="http://schemas.openxmlformats.org/officeDocument/2006/relationships/slide" Target="/ppt/slides/slide4.xml" Id="R6b49d859a1c04893" /><Relationship Type="http://schemas.openxmlformats.org/officeDocument/2006/relationships/slide" Target="/ppt/slides/slide5.xml" Id="Rca96dbf3b5274191" /><Relationship Type="http://schemas.openxmlformats.org/officeDocument/2006/relationships/slide" Target="/ppt/slides/slide6.xml" Id="Rca937476b936443a" /><Relationship Type="http://schemas.openxmlformats.org/officeDocument/2006/relationships/slide" Target="/ppt/slides/slide7.xml" Id="R69eba4cd18d94f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23cd71a1144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6e264bc184f8e" /><Relationship Type="http://schemas.openxmlformats.org/officeDocument/2006/relationships/theme" Target="/ppt/slideMasters/theme/theme1.xml" Id="R130e3e0e77ce41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6e264bc184f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071a0d47b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1963c199f4f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c30ff00934a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198eda5c3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9a840415f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4ad09cb0249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96f5f622d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GAMBINO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GAMBINO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1 189 818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JARAND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Bekkegata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930 077 151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GAMBINO HOLDING AS</a:t>
            </a:r>
          </a:p>
        </p:txBody>
      </p:sp>
    </p:spTree>
  </p:cSld>
  <p:clrMapOvr>
    <a:masterClrMapping xmlns:a="http://schemas.openxmlformats.org/drawingml/2006/main"/>
  </p:clrMapOvr>
</p:sld>
</file>