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b507241930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e7bfd70366470b"/>
  </p:sldMasterIdLst>
  <p:sldIdLst>
    <p:sldId xmlns:r="http://schemas.openxmlformats.org/officeDocument/2006/relationships" id="256" r:id="R8d41754f644945ef"/>
    <p:sldId xmlns:r="http://schemas.openxmlformats.org/officeDocument/2006/relationships" id="257" r:id="R6ff34c0fd9ed45ae"/>
    <p:sldId xmlns:r="http://schemas.openxmlformats.org/officeDocument/2006/relationships" id="258" r:id="R749e8904c7a54e07"/>
    <p:sldId xmlns:r="http://schemas.openxmlformats.org/officeDocument/2006/relationships" id="259" r:id="R0b428153f5064e72"/>
    <p:sldId xmlns:r="http://schemas.openxmlformats.org/officeDocument/2006/relationships" id="260" r:id="R412eb240f5d34965"/>
    <p:sldId xmlns:r="http://schemas.openxmlformats.org/officeDocument/2006/relationships" id="261" r:id="R6c03124f948c49ba"/>
    <p:sldId xmlns:r="http://schemas.openxmlformats.org/officeDocument/2006/relationships" id="262" r:id="Rdfc5b1f2b2bd40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e7bfd70366470b" /><Relationship Type="http://schemas.openxmlformats.org/officeDocument/2006/relationships/slide" Target="/ppt/slides/slide1.xml" Id="R8d41754f644945ef" /><Relationship Type="http://schemas.openxmlformats.org/officeDocument/2006/relationships/slide" Target="/ppt/slides/slide2.xml" Id="R6ff34c0fd9ed45ae" /><Relationship Type="http://schemas.openxmlformats.org/officeDocument/2006/relationships/slide" Target="/ppt/slides/slide3.xml" Id="R749e8904c7a54e07" /><Relationship Type="http://schemas.openxmlformats.org/officeDocument/2006/relationships/slide" Target="/ppt/slides/slide4.xml" Id="R0b428153f5064e72" /><Relationship Type="http://schemas.openxmlformats.org/officeDocument/2006/relationships/slide" Target="/ppt/slides/slide5.xml" Id="R412eb240f5d34965" /><Relationship Type="http://schemas.openxmlformats.org/officeDocument/2006/relationships/slide" Target="/ppt/slides/slide6.xml" Id="R6c03124f948c49ba" /><Relationship Type="http://schemas.openxmlformats.org/officeDocument/2006/relationships/slide" Target="/ppt/slides/slide7.xml" Id="Rdfc5b1f2b2bd40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ae5fb60114b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36710ef7e4b97" /><Relationship Type="http://schemas.openxmlformats.org/officeDocument/2006/relationships/theme" Target="/ppt/slideMasters/theme/theme1.xml" Id="R26f6c1e435e04a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f36710ef7e4b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4671c93ef43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e48f982cb48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334f7e4d749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aad32111044c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3370a963b46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44e3e19b140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a3f9b700b46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LØKHOLMEN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LØKHOLMEN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LØKHOLMEN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LØKHOLMEN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LØKHOLMEN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LØKHOLMEN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995 959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1 008 226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1 061 820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LØKHOLMEN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 SINDRE WIIG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LØKHOLMEN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Sørbyhaugen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930 077 976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LØKHOLMEN HOLDING AS</a:t>
            </a:r>
          </a:p>
        </p:txBody>
      </p:sp>
    </p:spTree>
  </p:cSld>
  <p:clrMapOvr>
    <a:masterClrMapping xmlns:a="http://schemas.openxmlformats.org/drawingml/2006/main"/>
  </p:clrMapOvr>
</p:sld>
</file>